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56" r:id="rId4"/>
    <p:sldId id="261" r:id="rId5"/>
    <p:sldId id="260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52A28-0398-4B56-86F0-698B01D1E2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D687B-F4AB-4371-863F-04765977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6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33B3-B70A-4DB1-8199-F9DC069DB2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0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7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1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2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4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6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9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3834-6B3E-4139-9D0C-D1A9C5693308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A5F3-E1CE-45A6-ADE1-4D573EF0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cibythelake.com/amazon-review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image" Target="../media/image4.jpeg"/><Relationship Id="rId16" Type="http://schemas.openxmlformats.org/officeDocument/2006/relationships/image" Target="../media/image18.jp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4" y="326571"/>
            <a:ext cx="6949440" cy="194636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If you feel that the resources that I have created have helped you save time and/or money, please consider supporting the work that I do by doing your Amazon shopping through TCI By </a:t>
            </a:r>
            <a:r>
              <a:rPr lang="en-US" b="1" dirty="0"/>
              <a:t>T</a:t>
            </a:r>
            <a:r>
              <a:rPr lang="en-US" b="1" dirty="0" smtClean="0"/>
              <a:t>he Lake.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4" y="1952131"/>
            <a:ext cx="11116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Simply visit the “Amazon Reviews” section (the last tab on the right of my site’s header) </a:t>
            </a:r>
            <a:r>
              <a:rPr lang="en-US" sz="2400" b="1" dirty="0" smtClean="0">
                <a:solidFill>
                  <a:prstClr val="black"/>
                </a:solidFill>
              </a:rPr>
              <a:t>or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click here</a:t>
            </a:r>
            <a:r>
              <a:rPr lang="en-US" sz="2400" b="1" dirty="0" smtClean="0">
                <a:solidFill>
                  <a:prstClr val="black"/>
                </a:solidFill>
              </a:rPr>
              <a:t> before you do your online shopping and </a:t>
            </a:r>
            <a:r>
              <a:rPr lang="en-US" sz="2400" b="1" dirty="0">
                <a:solidFill>
                  <a:prstClr val="black"/>
                </a:solidFill>
              </a:rPr>
              <a:t>check out my product reviews. </a:t>
            </a:r>
            <a:r>
              <a:rPr lang="en-US" sz="2400" b="1" dirty="0" smtClean="0">
                <a:solidFill>
                  <a:prstClr val="black"/>
                </a:solidFill>
              </a:rPr>
              <a:t>You’ll be </a:t>
            </a:r>
            <a:r>
              <a:rPr lang="en-US" sz="2400" b="1" dirty="0">
                <a:solidFill>
                  <a:prstClr val="black"/>
                </a:solidFill>
              </a:rPr>
              <a:t>helping out regardless of what you </a:t>
            </a:r>
            <a:r>
              <a:rPr lang="en-US" sz="2400" b="1" dirty="0" smtClean="0">
                <a:solidFill>
                  <a:prstClr val="black"/>
                </a:solidFill>
              </a:rPr>
              <a:t>end up buying. 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I do not sell my resources on Teachers Pay Teachers or </a:t>
            </a:r>
            <a:r>
              <a:rPr lang="en-US" sz="2400" b="1" dirty="0" smtClean="0">
                <a:solidFill>
                  <a:prstClr val="black"/>
                </a:solidFill>
              </a:rPr>
              <a:t>any </a:t>
            </a:r>
            <a:r>
              <a:rPr lang="en-US" sz="2400" b="1" dirty="0">
                <a:solidFill>
                  <a:prstClr val="black"/>
                </a:solidFill>
              </a:rPr>
              <a:t>other </a:t>
            </a:r>
            <a:r>
              <a:rPr lang="en-US" sz="2400" b="1" dirty="0" smtClean="0">
                <a:solidFill>
                  <a:prstClr val="black"/>
                </a:solidFill>
              </a:rPr>
              <a:t>platform, so feel free to share whatever you’d like with colleagues.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Please email me at marc@tcibythelake.com if you notice an error or a broken link and I will promptly upload a corrected version</a:t>
            </a:r>
            <a:r>
              <a:rPr lang="en-US" sz="2400" b="1" dirty="0">
                <a:solidFill>
                  <a:prstClr val="black"/>
                </a:solidFill>
              </a:rPr>
              <a:t>. Thank you for your support.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82" y="5884154"/>
            <a:ext cx="390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All the best,</a:t>
            </a: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Marc Fencil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74" y="0"/>
            <a:ext cx="4649066" cy="2045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529" y="6481743"/>
            <a:ext cx="8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© Copyright 2018 Marc Fencil ● www.tcibythelake.com ● TCI By The Lake</a:t>
            </a:r>
          </a:p>
        </p:txBody>
      </p:sp>
    </p:spTree>
    <p:extLst>
      <p:ext uri="{BB962C8B-B14F-4D97-AF65-F5344CB8AC3E}">
        <p14:creationId xmlns:p14="http://schemas.microsoft.com/office/powerpoint/2010/main" val="236112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96750"/>
            <a:ext cx="10438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Imagine that you have to spend the rest of your life on a desert island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2" y="492369"/>
            <a:ext cx="1178403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conditions on the island: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There’s no electricity or cell service.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It’s very hot during the day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are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many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palms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(a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type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of tropical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tree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isn’t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any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fresh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water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on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island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except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for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rain.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are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many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fish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in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ocean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and bugs in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are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strong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currents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around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whole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island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; one couldn’t swim very far.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 are some wild animals on the island.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9" y="3221501"/>
            <a:ext cx="1043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can </a:t>
            </a:r>
            <a:r>
              <a:rPr lang="es-ES" sz="6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bring</a:t>
            </a:r>
            <a:r>
              <a:rPr lang="es-E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one</a:t>
            </a:r>
            <a:r>
              <a:rPr lang="es-E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person</a:t>
            </a:r>
            <a:r>
              <a:rPr lang="es-E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with</a:t>
            </a:r>
            <a:r>
              <a:rPr lang="es-E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142" y="5477495"/>
            <a:ext cx="11273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Who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would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bring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and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why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605" y="4507209"/>
            <a:ext cx="10328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can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only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pick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four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of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following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things</a:t>
            </a: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…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56" y="3041039"/>
            <a:ext cx="2692450" cy="1323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81" y="3181549"/>
            <a:ext cx="1828930" cy="939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8" y="4864919"/>
            <a:ext cx="2288873" cy="1831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" y="-529812"/>
            <a:ext cx="2101363" cy="210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24" y="-315975"/>
            <a:ext cx="2293034" cy="229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19" y="178826"/>
            <a:ext cx="1148534" cy="800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27" y="3448044"/>
            <a:ext cx="2647070" cy="1323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51" y="4731723"/>
            <a:ext cx="1952796" cy="1664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51" y="4423952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6" y="5116025"/>
            <a:ext cx="1371991" cy="1371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95" y="1796364"/>
            <a:ext cx="1965220" cy="1793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84" y="4632880"/>
            <a:ext cx="1688846" cy="1640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1" y="3713922"/>
            <a:ext cx="1847297" cy="1385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93" y="1356752"/>
            <a:ext cx="2060917" cy="1593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05" y="-79"/>
            <a:ext cx="1738061" cy="17380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06" y="125200"/>
            <a:ext cx="1178129" cy="11781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29" y="4757944"/>
            <a:ext cx="667537" cy="1390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4" y="1663308"/>
            <a:ext cx="1301792" cy="13947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3" y="1906163"/>
            <a:ext cx="3479072" cy="10089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98" y="1485050"/>
            <a:ext cx="1200115" cy="12001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6404" y="979756"/>
            <a:ext cx="181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Berlin Sans FB Demi" panose="020E0802020502020306" pitchFamily="34" charset="0"/>
              </a:rPr>
              <a:t>tent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7796" y="961490"/>
            <a:ext cx="170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matches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8647" y="1246364"/>
            <a:ext cx="28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volleyball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5866" y="2537305"/>
            <a:ext cx="308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hunting</a:t>
            </a:r>
            <a:r>
              <a:rPr lang="es-ES" dirty="0" smtClean="0">
                <a:latin typeface="Berlin Sans FB Demi" panose="020E0802020502020306" pitchFamily="34" charset="0"/>
              </a:rPr>
              <a:t> rifle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08733" y="1199843"/>
            <a:ext cx="205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flashlight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97213" y="987588"/>
            <a:ext cx="242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military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knife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90682" y="3488652"/>
            <a:ext cx="16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compass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2888" y="3649950"/>
            <a:ext cx="237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fishing</a:t>
            </a:r>
            <a:r>
              <a:rPr lang="es-ES" dirty="0" smtClean="0">
                <a:latin typeface="Berlin Sans FB Demi" panose="020E0802020502020306" pitchFamily="34" charset="0"/>
              </a:rPr>
              <a:t> pole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22818" y="4051945"/>
            <a:ext cx="146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frying</a:t>
            </a:r>
            <a:r>
              <a:rPr lang="es-ES" dirty="0" smtClean="0">
                <a:latin typeface="Berlin Sans FB Demi" panose="020E0802020502020306" pitchFamily="34" charset="0"/>
              </a:rPr>
              <a:t> pan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4611" y="4467671"/>
            <a:ext cx="225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saw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1454" y="2741468"/>
            <a:ext cx="215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Berlin Sans FB Demi" panose="020E0802020502020306" pitchFamily="34" charset="0"/>
              </a:rPr>
              <a:t>first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aid</a:t>
            </a:r>
            <a:r>
              <a:rPr lang="es-ES" dirty="0" smtClean="0">
                <a:latin typeface="Berlin Sans FB Demi" panose="020E0802020502020306" pitchFamily="34" charset="0"/>
              </a:rPr>
              <a:t> kit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13" y="2991133"/>
            <a:ext cx="199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Berlin Sans FB Demi" panose="020E0802020502020306" pitchFamily="34" charset="0"/>
              </a:rPr>
              <a:t>water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purifier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6117" y="5004112"/>
            <a:ext cx="155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boots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722" y="6273875"/>
            <a:ext cx="171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tarp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05640" y="6143027"/>
            <a:ext cx="229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Berlin Sans FB Demi" panose="020E0802020502020306" pitchFamily="34" charset="0"/>
              </a:rPr>
              <a:t>insect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repellant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5517" y="6233809"/>
            <a:ext cx="137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raft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3866" y="6150889"/>
            <a:ext cx="164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toilet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paper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40943" y="6418475"/>
            <a:ext cx="211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anose="020E0802020502020306" pitchFamily="34" charset="0"/>
              </a:rPr>
              <a:t>hammock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42526" y="2586568"/>
            <a:ext cx="22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Berlin Sans FB Demi" panose="020E0802020502020306" pitchFamily="34" charset="0"/>
              </a:rPr>
              <a:t>music</a:t>
            </a:r>
            <a:r>
              <a:rPr lang="es-ES" dirty="0" smtClean="0">
                <a:latin typeface="Berlin Sans FB Demi" panose="020E0802020502020306" pitchFamily="34" charset="0"/>
              </a:rPr>
              <a:t> </a:t>
            </a:r>
            <a:r>
              <a:rPr lang="es-ES" dirty="0" err="1" smtClean="0">
                <a:latin typeface="Berlin Sans FB Demi" panose="020E0802020502020306" pitchFamily="34" charset="0"/>
              </a:rPr>
              <a:t>device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87651" y="6233809"/>
            <a:ext cx="180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Berlin Sans FB Demi" panose="020E0802020502020306" pitchFamily="34" charset="0"/>
              </a:rPr>
              <a:t>sunscreen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195" y="4519357"/>
            <a:ext cx="65218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¿And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if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there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zombies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on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island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? ¿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would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bring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ES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then</a:t>
            </a:r>
            <a:r>
              <a:rPr lang="es-E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?</a:t>
            </a:r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327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Marysville Exempted Village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Fencil</dc:creator>
  <cp:lastModifiedBy>Marc Fencil</cp:lastModifiedBy>
  <cp:revision>27</cp:revision>
  <dcterms:created xsi:type="dcterms:W3CDTF">2015-05-18T23:45:13Z</dcterms:created>
  <dcterms:modified xsi:type="dcterms:W3CDTF">2018-06-24T17:04:54Z</dcterms:modified>
</cp:coreProperties>
</file>