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A18A-33AA-497D-82FF-85D3E79565D2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9F7D-4B6C-4D21-8CBD-753F09E8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4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833B3-B70A-4DB1-8199-F9DC069DB2D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7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2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3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40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69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5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62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90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68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4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54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69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712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7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3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004B-B421-47E3-A29F-10C7C64202E8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4222-19C2-4C4D-AE76-51BB2318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A61047-582F-407F-870B-A6C1F39517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537299-7236-4F04-8A1F-32361DE8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8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cibythelake.com/amazon-review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4" y="326571"/>
            <a:ext cx="6949440" cy="194636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If you feel that the resources that I have created have helped you save time and/or money, please consider supporting the work that I do by doing your Amazon shopping through TCI By </a:t>
            </a:r>
            <a:r>
              <a:rPr lang="en-US" b="1" dirty="0"/>
              <a:t>T</a:t>
            </a:r>
            <a:r>
              <a:rPr lang="en-US" b="1" dirty="0" smtClean="0"/>
              <a:t>he Lake.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704" y="1952131"/>
            <a:ext cx="111164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Simply visit the “Amazon Reviews” section (the last tab on the right of my site’s header) </a:t>
            </a:r>
            <a:r>
              <a:rPr lang="en-US" sz="2400" b="1" dirty="0" smtClean="0">
                <a:solidFill>
                  <a:prstClr val="black"/>
                </a:solidFill>
              </a:rPr>
              <a:t>or </a:t>
            </a:r>
            <a:r>
              <a:rPr lang="en-US" sz="2400" b="1" dirty="0" smtClean="0">
                <a:solidFill>
                  <a:prstClr val="black"/>
                </a:solidFill>
                <a:hlinkClick r:id="rId3"/>
              </a:rPr>
              <a:t>click here</a:t>
            </a:r>
            <a:r>
              <a:rPr lang="en-US" sz="2400" b="1" dirty="0" smtClean="0">
                <a:solidFill>
                  <a:prstClr val="black"/>
                </a:solidFill>
              </a:rPr>
              <a:t> before you do your online shopping and </a:t>
            </a:r>
            <a:r>
              <a:rPr lang="en-US" sz="2400" b="1" dirty="0">
                <a:solidFill>
                  <a:prstClr val="black"/>
                </a:solidFill>
              </a:rPr>
              <a:t>check out my product reviews. </a:t>
            </a:r>
            <a:r>
              <a:rPr lang="en-US" sz="2400" b="1" dirty="0" smtClean="0">
                <a:solidFill>
                  <a:prstClr val="black"/>
                </a:solidFill>
              </a:rPr>
              <a:t>You’ll be </a:t>
            </a:r>
            <a:r>
              <a:rPr lang="en-US" sz="2400" b="1" dirty="0">
                <a:solidFill>
                  <a:prstClr val="black"/>
                </a:solidFill>
              </a:rPr>
              <a:t>helping out regardless of what you </a:t>
            </a:r>
            <a:r>
              <a:rPr lang="en-US" sz="2400" b="1" dirty="0" smtClean="0">
                <a:solidFill>
                  <a:prstClr val="black"/>
                </a:solidFill>
              </a:rPr>
              <a:t>end up buying. </a:t>
            </a:r>
          </a:p>
          <a:p>
            <a:pPr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I do not sell my resources on Teachers Pay Teachers or </a:t>
            </a:r>
            <a:r>
              <a:rPr lang="en-US" sz="2400" b="1" dirty="0" smtClean="0">
                <a:solidFill>
                  <a:prstClr val="black"/>
                </a:solidFill>
              </a:rPr>
              <a:t>any </a:t>
            </a:r>
            <a:r>
              <a:rPr lang="en-US" sz="2400" b="1" dirty="0">
                <a:solidFill>
                  <a:prstClr val="black"/>
                </a:solidFill>
              </a:rPr>
              <a:t>other </a:t>
            </a:r>
            <a:r>
              <a:rPr lang="en-US" sz="2400" b="1" dirty="0" smtClean="0">
                <a:solidFill>
                  <a:prstClr val="black"/>
                </a:solidFill>
              </a:rPr>
              <a:t>platform, so feel free to share whatever you’d like with colleagues.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Please email me at marc@tcibythelake.com if you notice an error or a broken link and I will promptly upload a corrected version</a:t>
            </a:r>
            <a:r>
              <a:rPr lang="en-US" sz="2400" b="1" dirty="0">
                <a:solidFill>
                  <a:prstClr val="black"/>
                </a:solidFill>
              </a:rPr>
              <a:t>. Thank you for your support.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082" y="5884154"/>
            <a:ext cx="390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All the best,</a:t>
            </a:r>
          </a:p>
          <a:p>
            <a:pPr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Marc Fencil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74" y="0"/>
            <a:ext cx="4649066" cy="2045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2529" y="6481743"/>
            <a:ext cx="829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© Copyright 2018 Marc Fencil ● www.tcibythelake.com ● TCI By The Lake</a:t>
            </a:r>
          </a:p>
        </p:txBody>
      </p:sp>
    </p:spTree>
    <p:extLst>
      <p:ext uri="{BB962C8B-B14F-4D97-AF65-F5344CB8AC3E}">
        <p14:creationId xmlns:p14="http://schemas.microsoft.com/office/powerpoint/2010/main" val="127995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3000" t="-6000" r="-4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8592"/>
            <a:ext cx="9144000" cy="1072197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Murciélago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541" y="1635872"/>
            <a:ext cx="11536040" cy="583909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1. ¿</a:t>
            </a:r>
            <a:r>
              <a:rPr lang="es-ES" sz="3200" dirty="0" smtClean="0"/>
              <a:t>Cuánto puede comer un murciélago?</a:t>
            </a:r>
            <a:endParaRPr lang="en-US" sz="3200" dirty="0" smtClean="0"/>
          </a:p>
          <a:p>
            <a:pPr algn="l"/>
            <a:r>
              <a:rPr lang="es-ES" sz="3200" dirty="0" smtClean="0"/>
              <a:t>2. Si tú fueras un murciélago, ¿cuándo saldrías con tus amigos?</a:t>
            </a:r>
          </a:p>
          <a:p>
            <a:pPr algn="l"/>
            <a:r>
              <a:rPr lang="es-ES" sz="3200" dirty="0" smtClean="0"/>
              <a:t>3. Si tú fueras un murciélago, ¿qué comerías?</a:t>
            </a:r>
          </a:p>
          <a:p>
            <a:pPr algn="l"/>
            <a:r>
              <a:rPr lang="es-ES" sz="3200" dirty="0" smtClean="0"/>
              <a:t>4. ¿Qué representa el murciélago en la cultura popular?</a:t>
            </a:r>
          </a:p>
          <a:p>
            <a:pPr algn="l"/>
            <a:r>
              <a:rPr lang="es-ES" sz="3200" dirty="0" smtClean="0"/>
              <a:t>5. Tú eres un murciélago. ¿De qué tienes miedo?</a:t>
            </a:r>
          </a:p>
          <a:p>
            <a:pPr algn="l"/>
            <a:r>
              <a:rPr lang="es-ES" sz="3200" dirty="0"/>
              <a:t>6</a:t>
            </a:r>
            <a:r>
              <a:rPr lang="es-ES" sz="3200" dirty="0" smtClean="0"/>
              <a:t>. </a:t>
            </a:r>
            <a:r>
              <a:rPr lang="es-ES" sz="3200" smtClean="0"/>
              <a:t>Tú </a:t>
            </a:r>
            <a:r>
              <a:rPr lang="es-ES" sz="3200" dirty="0" smtClean="0"/>
              <a:t>eres un murciélago. ¿Cómo encuentras tu comida?</a:t>
            </a:r>
            <a:endParaRPr lang="es-ES" sz="3200" dirty="0"/>
          </a:p>
          <a:p>
            <a:pPr algn="l"/>
            <a:r>
              <a:rPr lang="es-ES" sz="3200" dirty="0" smtClean="0"/>
              <a:t>7. Mucha gente tiene miedo de los murciélagos. </a:t>
            </a:r>
            <a:r>
              <a:rPr lang="es-ES" sz="3200" dirty="0"/>
              <a:t>¿</a:t>
            </a:r>
            <a:r>
              <a:rPr lang="es-ES" sz="3200" dirty="0" smtClean="0"/>
              <a:t>La gente debería tener miedo de estas criaturas, o no? ¿Por qué?</a:t>
            </a:r>
          </a:p>
          <a:p>
            <a:pPr algn="l"/>
            <a:r>
              <a:rPr lang="es-ES" sz="3200" dirty="0" smtClean="0"/>
              <a:t>8. Si tú fueras un murciélago, ¿dónde vivirías? ¿dónde no vivirías?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773" y="-194128"/>
            <a:ext cx="3948227" cy="261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279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El Murciélago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Mapache</dc:title>
  <dc:creator>Marc Fencil</dc:creator>
  <cp:lastModifiedBy>Marc Fencil</cp:lastModifiedBy>
  <cp:revision>18</cp:revision>
  <dcterms:created xsi:type="dcterms:W3CDTF">2018-04-04T11:11:22Z</dcterms:created>
  <dcterms:modified xsi:type="dcterms:W3CDTF">2018-06-24T14:25:07Z</dcterms:modified>
</cp:coreProperties>
</file>