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5" r:id="rId3"/>
    <p:sldId id="264" r:id="rId4"/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48072-7BE1-4439-B3AA-662684C0F51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05A8-F799-4BD8-A97D-3BC3BD8F1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833B3-B70A-4DB1-8199-F9DC069DB2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2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27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4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2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65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82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8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22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80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23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2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4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1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FC31-9B1B-4215-AB7A-F57AE25D881D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C6D8B-3E6B-4E3C-8A79-5702834B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A61047-582F-407F-870B-A6C1F3951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537299-7236-4F04-8A1F-32361DE83B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cibythelake.com/amazon-review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704" y="326571"/>
            <a:ext cx="6949440" cy="194636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If you feel that the resources that I have created have helped you save time and/or money, please consider supporting the work that I do by doing your Amazon shopping through TCI By </a:t>
            </a:r>
            <a:r>
              <a:rPr lang="en-US" b="1" dirty="0"/>
              <a:t>T</a:t>
            </a:r>
            <a:r>
              <a:rPr lang="en-US" b="1" dirty="0" smtClean="0"/>
              <a:t>he Lake.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04" y="1952131"/>
            <a:ext cx="11116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Simply visit the “Amazon Reviews” section (the last tab on the right of my site’s header) </a:t>
            </a:r>
            <a:r>
              <a:rPr lang="en-US" sz="2400" b="1" dirty="0" smtClean="0">
                <a:solidFill>
                  <a:prstClr val="black"/>
                </a:solidFill>
              </a:rPr>
              <a:t>or </a:t>
            </a:r>
            <a:r>
              <a:rPr lang="en-US" sz="2400" b="1" dirty="0" smtClean="0">
                <a:solidFill>
                  <a:prstClr val="black"/>
                </a:solidFill>
                <a:hlinkClick r:id="rId3"/>
              </a:rPr>
              <a:t>click here</a:t>
            </a:r>
            <a:r>
              <a:rPr lang="en-US" sz="2400" b="1" dirty="0" smtClean="0">
                <a:solidFill>
                  <a:prstClr val="black"/>
                </a:solidFill>
              </a:rPr>
              <a:t> before you do your online shopping and </a:t>
            </a:r>
            <a:r>
              <a:rPr lang="en-US" sz="2400" b="1" dirty="0">
                <a:solidFill>
                  <a:prstClr val="black"/>
                </a:solidFill>
              </a:rPr>
              <a:t>check out my product reviews. </a:t>
            </a:r>
            <a:r>
              <a:rPr lang="en-US" sz="2400" b="1" dirty="0" smtClean="0">
                <a:solidFill>
                  <a:prstClr val="black"/>
                </a:solidFill>
              </a:rPr>
              <a:t>You’ll be </a:t>
            </a:r>
            <a:r>
              <a:rPr lang="en-US" sz="2400" b="1" dirty="0">
                <a:solidFill>
                  <a:prstClr val="black"/>
                </a:solidFill>
              </a:rPr>
              <a:t>helping out regardless of what you </a:t>
            </a:r>
            <a:r>
              <a:rPr lang="en-US" sz="2400" b="1" dirty="0" smtClean="0">
                <a:solidFill>
                  <a:prstClr val="black"/>
                </a:solidFill>
              </a:rPr>
              <a:t>end up buying. </a:t>
            </a:r>
          </a:p>
          <a:p>
            <a:pPr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I do not sell my resources on Teachers Pay Teachers or </a:t>
            </a:r>
            <a:r>
              <a:rPr lang="en-US" sz="2400" b="1" dirty="0" smtClean="0">
                <a:solidFill>
                  <a:prstClr val="black"/>
                </a:solidFill>
              </a:rPr>
              <a:t>any </a:t>
            </a:r>
            <a:r>
              <a:rPr lang="en-US" sz="2400" b="1" dirty="0">
                <a:solidFill>
                  <a:prstClr val="black"/>
                </a:solidFill>
              </a:rPr>
              <a:t>other </a:t>
            </a:r>
            <a:r>
              <a:rPr lang="en-US" sz="2400" b="1" dirty="0" smtClean="0">
                <a:solidFill>
                  <a:prstClr val="black"/>
                </a:solidFill>
              </a:rPr>
              <a:t>platform, so feel free to share whatever you’d like with colleagues.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Please email me at marc@tcibythelake.com if you notice an error or a broken link and I will promptly upload a corrected version</a:t>
            </a:r>
            <a:r>
              <a:rPr lang="en-US" sz="2400" b="1" dirty="0">
                <a:solidFill>
                  <a:prstClr val="black"/>
                </a:solidFill>
              </a:rPr>
              <a:t>. Thank you for your support.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082" y="5884154"/>
            <a:ext cx="3902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All the best,</a:t>
            </a:r>
          </a:p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Marc Fencil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74" y="0"/>
            <a:ext cx="4649066" cy="2045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2529" y="6481743"/>
            <a:ext cx="82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© Copyright 2018 Marc Fencil ● www.tcibythelake.com ● TCI By The Lake</a:t>
            </a:r>
          </a:p>
        </p:txBody>
      </p:sp>
    </p:spTree>
    <p:extLst>
      <p:ext uri="{BB962C8B-B14F-4D97-AF65-F5344CB8AC3E}">
        <p14:creationId xmlns:p14="http://schemas.microsoft.com/office/powerpoint/2010/main" val="196606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5951" y="214603"/>
            <a:ext cx="4105469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¿En qué piensa?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62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0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87" y="3685592"/>
            <a:ext cx="5878285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¿Dónde están?</a:t>
            </a:r>
          </a:p>
          <a:p>
            <a:r>
              <a:rPr lang="es-ES" sz="3600" dirty="0" smtClean="0"/>
              <a:t>¿Por qué están en la iglesia?</a:t>
            </a:r>
          </a:p>
          <a:p>
            <a:r>
              <a:rPr lang="es-ES" sz="3600" dirty="0" smtClean="0"/>
              <a:t>Se van a casar. Pero, en realidad ¿están enamorados?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70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86" y="3853543"/>
            <a:ext cx="362960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¿En qué piensa?</a:t>
            </a:r>
          </a:p>
          <a:p>
            <a:r>
              <a:rPr lang="es-ES" sz="3600" dirty="0" smtClean="0"/>
              <a:t>¿Cómo se siente?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39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265" y="4320073"/>
            <a:ext cx="410547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¿Qué está haciendo?</a:t>
            </a:r>
          </a:p>
          <a:p>
            <a:r>
              <a:rPr lang="es-ES" sz="3600" dirty="0" smtClean="0"/>
              <a:t>¿Adónde va?</a:t>
            </a:r>
          </a:p>
          <a:p>
            <a:r>
              <a:rPr lang="es-ES" sz="3600" dirty="0" smtClean="0"/>
              <a:t>¿Cómo se siente?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12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09926" y="298580"/>
            <a:ext cx="4711959" cy="120032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¿En qué piensa?</a:t>
            </a:r>
          </a:p>
          <a:p>
            <a:r>
              <a:rPr lang="es-ES" sz="3600" dirty="0" smtClean="0"/>
              <a:t>¿Cómo se siente?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75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6335" y="149290"/>
            <a:ext cx="4040155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¿Quiénes son?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10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1306" y="4310743"/>
            <a:ext cx="5085184" cy="175432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¿Se ven tan felices, ¿no?</a:t>
            </a:r>
          </a:p>
          <a:p>
            <a:r>
              <a:rPr lang="es-ES" sz="3600" dirty="0" smtClean="0"/>
              <a:t>Pero unos años más tarde se rompen.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32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959" y="4404049"/>
            <a:ext cx="5430416" cy="230832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La gente en la boda les da aplausos a la pareja feliz.</a:t>
            </a:r>
          </a:p>
          <a:p>
            <a:r>
              <a:rPr lang="es-ES" sz="3600" dirty="0" smtClean="0"/>
              <a:t>¿Quién es el hombre? </a:t>
            </a:r>
          </a:p>
          <a:p>
            <a:r>
              <a:rPr lang="es-ES" sz="3600" dirty="0" smtClean="0"/>
              <a:t>¿Y la mujer?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71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268</Words>
  <Application>Microsoft Office PowerPoint</Application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Fencil</dc:creator>
  <cp:lastModifiedBy>Marc Fencil</cp:lastModifiedBy>
  <cp:revision>12</cp:revision>
  <dcterms:created xsi:type="dcterms:W3CDTF">2018-02-28T01:01:05Z</dcterms:created>
  <dcterms:modified xsi:type="dcterms:W3CDTF">2018-06-24T14:22:53Z</dcterms:modified>
</cp:coreProperties>
</file>