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CC62-222B-4596-91EB-B932D2A39BF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04672-763A-48D7-82C2-1082208B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8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833B3-B70A-4DB1-8199-F9DC069DB2D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2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2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4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16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78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13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29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4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54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35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64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2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7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6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cibythelake.com/amazon-review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4" y="326571"/>
            <a:ext cx="6949440" cy="194636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If you feel that the resources that I have created have helped you save time and/or money, please consider supporting the work that I do by doing your Amazon shopping through TCI By </a:t>
            </a:r>
            <a:r>
              <a:rPr lang="en-US" b="1" dirty="0"/>
              <a:t>T</a:t>
            </a:r>
            <a:r>
              <a:rPr lang="en-US" b="1" dirty="0" smtClean="0"/>
              <a:t>he Lake.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4" y="1952131"/>
            <a:ext cx="111164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Simply visit the “Amazon Reviews” section (the last tab on the right of my site’s header) </a:t>
            </a:r>
            <a:r>
              <a:rPr lang="en-US" sz="2400" b="1" dirty="0" smtClean="0">
                <a:solidFill>
                  <a:prstClr val="black"/>
                </a:solidFill>
              </a:rPr>
              <a:t>or </a:t>
            </a:r>
            <a:r>
              <a:rPr lang="en-US" sz="2400" b="1" dirty="0" smtClean="0">
                <a:solidFill>
                  <a:prstClr val="black"/>
                </a:solidFill>
                <a:hlinkClick r:id="rId3"/>
              </a:rPr>
              <a:t>click here</a:t>
            </a:r>
            <a:r>
              <a:rPr lang="en-US" sz="2400" b="1" dirty="0" smtClean="0">
                <a:solidFill>
                  <a:prstClr val="black"/>
                </a:solidFill>
              </a:rPr>
              <a:t> before you do your online shopping and </a:t>
            </a:r>
            <a:r>
              <a:rPr lang="en-US" sz="2400" b="1" dirty="0">
                <a:solidFill>
                  <a:prstClr val="black"/>
                </a:solidFill>
              </a:rPr>
              <a:t>check out my product reviews. </a:t>
            </a:r>
            <a:r>
              <a:rPr lang="en-US" sz="2400" b="1" dirty="0" smtClean="0">
                <a:solidFill>
                  <a:prstClr val="black"/>
                </a:solidFill>
              </a:rPr>
              <a:t>You’ll be </a:t>
            </a:r>
            <a:r>
              <a:rPr lang="en-US" sz="2400" b="1" dirty="0">
                <a:solidFill>
                  <a:prstClr val="black"/>
                </a:solidFill>
              </a:rPr>
              <a:t>helping out regardless of what you </a:t>
            </a:r>
            <a:r>
              <a:rPr lang="en-US" sz="2400" b="1" dirty="0" smtClean="0">
                <a:solidFill>
                  <a:prstClr val="black"/>
                </a:solidFill>
              </a:rPr>
              <a:t>end up buying. </a:t>
            </a:r>
          </a:p>
          <a:p>
            <a:pPr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I do not sell my resources on Teachers Pay Teachers or </a:t>
            </a:r>
            <a:r>
              <a:rPr lang="en-US" sz="2400" b="1" dirty="0" smtClean="0">
                <a:solidFill>
                  <a:prstClr val="black"/>
                </a:solidFill>
              </a:rPr>
              <a:t>any </a:t>
            </a:r>
            <a:r>
              <a:rPr lang="en-US" sz="2400" b="1" dirty="0">
                <a:solidFill>
                  <a:prstClr val="black"/>
                </a:solidFill>
              </a:rPr>
              <a:t>other </a:t>
            </a:r>
            <a:r>
              <a:rPr lang="en-US" sz="2400" b="1" dirty="0" smtClean="0">
                <a:solidFill>
                  <a:prstClr val="black"/>
                </a:solidFill>
              </a:rPr>
              <a:t>platform, so feel free to share whatever you’d like with colleagues.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Please email me at marc@tcibythelake.com if you notice an error or a broken link and I will promptly upload a corrected version</a:t>
            </a:r>
            <a:r>
              <a:rPr lang="en-US" sz="2400" b="1" dirty="0">
                <a:solidFill>
                  <a:prstClr val="black"/>
                </a:solidFill>
              </a:rPr>
              <a:t>. Thank you for your support.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082" y="5884154"/>
            <a:ext cx="390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All the best,</a:t>
            </a:r>
          </a:p>
          <a:p>
            <a:pPr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Marc Fencil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74" y="0"/>
            <a:ext cx="4649066" cy="2045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2529" y="6481743"/>
            <a:ext cx="829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© Copyright 2018 Marc Fencil ● www.tcibythelake.com ● TCI By The Lake</a:t>
            </a:r>
          </a:p>
        </p:txBody>
      </p:sp>
    </p:spTree>
    <p:extLst>
      <p:ext uri="{BB962C8B-B14F-4D97-AF65-F5344CB8AC3E}">
        <p14:creationId xmlns:p14="http://schemas.microsoft.com/office/powerpoint/2010/main" val="128035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8592"/>
            <a:ext cx="9144000" cy="1072197"/>
          </a:xfrm>
        </p:spPr>
        <p:txBody>
          <a:bodyPr/>
          <a:lstStyle/>
          <a:p>
            <a:r>
              <a:rPr lang="en-US" dirty="0" smtClean="0"/>
              <a:t>La Cobra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195" y="1410788"/>
            <a:ext cx="10419806" cy="5538651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/>
              <a:t>1. ¿</a:t>
            </a:r>
            <a:r>
              <a:rPr lang="en-US" sz="2600" dirty="0" err="1" smtClean="0"/>
              <a:t>Qué</a:t>
            </a:r>
            <a:r>
              <a:rPr lang="en-US" sz="2600" dirty="0" smtClean="0"/>
              <a:t> </a:t>
            </a:r>
            <a:r>
              <a:rPr lang="en-US" sz="2600" dirty="0" err="1" smtClean="0"/>
              <a:t>es</a:t>
            </a:r>
            <a:r>
              <a:rPr lang="en-US" sz="2600" dirty="0" smtClean="0"/>
              <a:t> </a:t>
            </a:r>
            <a:r>
              <a:rPr lang="en-US" sz="2600" dirty="0" err="1" smtClean="0"/>
              <a:t>una</a:t>
            </a:r>
            <a:r>
              <a:rPr lang="en-US" sz="2600" dirty="0" smtClean="0"/>
              <a:t> cobra?</a:t>
            </a:r>
          </a:p>
          <a:p>
            <a:pPr algn="l"/>
            <a:r>
              <a:rPr lang="es-ES" sz="2600" dirty="0" smtClean="0"/>
              <a:t>2. Describe la dieta de la cobra. </a:t>
            </a:r>
          </a:p>
          <a:p>
            <a:pPr algn="l"/>
            <a:r>
              <a:rPr lang="es-ES" sz="2600" dirty="0" smtClean="0"/>
              <a:t>3. ¿Cuándo buscan comida las cobras?</a:t>
            </a:r>
          </a:p>
          <a:p>
            <a:pPr algn="l"/>
            <a:r>
              <a:rPr lang="es-ES" sz="2600" dirty="0" smtClean="0"/>
              <a:t>4. ¿Cómo mata la cobra su presa?</a:t>
            </a:r>
          </a:p>
          <a:p>
            <a:pPr algn="l"/>
            <a:r>
              <a:rPr lang="es-ES" sz="2600" dirty="0" smtClean="0"/>
              <a:t>5. ¿Cuáles son los depredadores de la cobra?</a:t>
            </a:r>
          </a:p>
          <a:p>
            <a:pPr algn="l"/>
            <a:r>
              <a:rPr lang="es-ES" sz="2600" dirty="0"/>
              <a:t>6</a:t>
            </a:r>
            <a:r>
              <a:rPr lang="es-ES" sz="2600" dirty="0" smtClean="0"/>
              <a:t>. ¿Qué deberías hacer si ves una cobra?</a:t>
            </a:r>
          </a:p>
          <a:p>
            <a:pPr algn="l"/>
            <a:r>
              <a:rPr lang="es-ES" sz="2600" dirty="0" smtClean="0"/>
              <a:t>7. ¿Por qué es la mangosta un buen oponente para la cobra?</a:t>
            </a:r>
          </a:p>
          <a:p>
            <a:pPr algn="l"/>
            <a:r>
              <a:rPr lang="es-ES" sz="2600" dirty="0" smtClean="0"/>
              <a:t>8. </a:t>
            </a:r>
            <a:r>
              <a:rPr lang="es-ES" sz="2600" dirty="0"/>
              <a:t>¿Dónde viven las cobras</a:t>
            </a:r>
            <a:r>
              <a:rPr lang="es-ES" sz="2600" dirty="0" smtClean="0"/>
              <a:t>?</a:t>
            </a:r>
          </a:p>
          <a:p>
            <a:pPr algn="l"/>
            <a:r>
              <a:rPr lang="es-ES" sz="2600" dirty="0" smtClean="0"/>
              <a:t>9. Describe la apariencia de la cobra.</a:t>
            </a:r>
          </a:p>
          <a:p>
            <a:pPr algn="l"/>
            <a:r>
              <a:rPr lang="es-ES" sz="2600" dirty="0" smtClean="0"/>
              <a:t>10. ¿Por qué a la gente no le gusta la cobra?</a:t>
            </a:r>
          </a:p>
          <a:p>
            <a:pPr algn="l"/>
            <a:endParaRPr lang="es-E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519" y="377322"/>
            <a:ext cx="2175932" cy="268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265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La Cobra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Mapache</dc:title>
  <dc:creator>Marc Fencil</dc:creator>
  <cp:lastModifiedBy>Marc Fencil</cp:lastModifiedBy>
  <cp:revision>12</cp:revision>
  <dcterms:created xsi:type="dcterms:W3CDTF">2018-04-04T11:11:22Z</dcterms:created>
  <dcterms:modified xsi:type="dcterms:W3CDTF">2018-06-24T14:26:27Z</dcterms:modified>
</cp:coreProperties>
</file>