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64" r:id="rId3"/>
    <p:sldId id="256" r:id="rId4"/>
    <p:sldId id="257" r:id="rId5"/>
    <p:sldId id="263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3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397E8-29CC-49CA-A1C1-BFA355676501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74322-6601-4F62-8C0B-E73C92AC3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3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833B3-B70A-4DB1-8199-F9DC069DB2D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279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80B8-1987-46B7-906A-68DE709422A0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38BA-5F86-4D07-8A50-721963315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59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80B8-1987-46B7-906A-68DE709422A0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38BA-5F86-4D07-8A50-721963315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01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80B8-1987-46B7-906A-68DE709422A0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38BA-5F86-4D07-8A50-721963315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25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61047-582F-407F-870B-A6C1F3951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37299-7236-4F04-8A1F-32361DE83B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284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61047-582F-407F-870B-A6C1F3951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37299-7236-4F04-8A1F-32361DE83B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45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61047-582F-407F-870B-A6C1F3951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37299-7236-4F04-8A1F-32361DE83B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32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61047-582F-407F-870B-A6C1F3951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37299-7236-4F04-8A1F-32361DE83B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308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61047-582F-407F-870B-A6C1F3951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37299-7236-4F04-8A1F-32361DE83B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05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61047-582F-407F-870B-A6C1F3951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37299-7236-4F04-8A1F-32361DE83B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876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61047-582F-407F-870B-A6C1F3951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37299-7236-4F04-8A1F-32361DE83B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9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61047-582F-407F-870B-A6C1F3951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37299-7236-4F04-8A1F-32361DE83B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12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80B8-1987-46B7-906A-68DE709422A0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38BA-5F86-4D07-8A50-721963315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76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61047-582F-407F-870B-A6C1F3951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37299-7236-4F04-8A1F-32361DE83B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597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61047-582F-407F-870B-A6C1F3951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37299-7236-4F04-8A1F-32361DE83B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01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61047-582F-407F-870B-A6C1F3951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37299-7236-4F04-8A1F-32361DE83B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06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80B8-1987-46B7-906A-68DE709422A0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38BA-5F86-4D07-8A50-721963315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57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80B8-1987-46B7-906A-68DE709422A0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38BA-5F86-4D07-8A50-721963315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7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80B8-1987-46B7-906A-68DE709422A0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38BA-5F86-4D07-8A50-721963315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7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80B8-1987-46B7-906A-68DE709422A0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38BA-5F86-4D07-8A50-721963315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80B8-1987-46B7-906A-68DE709422A0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38BA-5F86-4D07-8A50-721963315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0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80B8-1987-46B7-906A-68DE709422A0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38BA-5F86-4D07-8A50-721963315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4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80B8-1987-46B7-906A-68DE709422A0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38BA-5F86-4D07-8A50-721963315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E80B8-1987-46B7-906A-68DE709422A0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A38BA-5F86-4D07-8A50-721963315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7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A61047-582F-407F-870B-A6C1F3951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537299-7236-4F04-8A1F-32361DE83B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52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cibythelake.com/amazon-review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1704" y="326571"/>
            <a:ext cx="6949440" cy="1946366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If you feel that the resources that I have created have helped you save time and/or money, please consider supporting the work that I do by doing your Amazon shopping through TCI By </a:t>
            </a:r>
            <a:r>
              <a:rPr lang="en-US" b="1" dirty="0"/>
              <a:t>T</a:t>
            </a:r>
            <a:r>
              <a:rPr lang="en-US" b="1" dirty="0" smtClean="0"/>
              <a:t>he Lake.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1704" y="1952131"/>
            <a:ext cx="1111649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</a:rPr>
              <a:t>Simply visit the “Amazon Reviews” section (the last tab on the right of my site’s header) </a:t>
            </a:r>
            <a:r>
              <a:rPr lang="en-US" sz="2400" b="1" dirty="0" smtClean="0">
                <a:solidFill>
                  <a:prstClr val="black"/>
                </a:solidFill>
              </a:rPr>
              <a:t>or </a:t>
            </a:r>
            <a:r>
              <a:rPr lang="en-US" sz="2400" b="1" dirty="0" smtClean="0">
                <a:solidFill>
                  <a:prstClr val="black"/>
                </a:solidFill>
                <a:hlinkClick r:id="rId3"/>
              </a:rPr>
              <a:t>click here</a:t>
            </a:r>
            <a:r>
              <a:rPr lang="en-US" sz="2400" b="1" dirty="0" smtClean="0">
                <a:solidFill>
                  <a:prstClr val="black"/>
                </a:solidFill>
              </a:rPr>
              <a:t> before you do your online shopping and </a:t>
            </a:r>
            <a:r>
              <a:rPr lang="en-US" sz="2400" b="1" dirty="0">
                <a:solidFill>
                  <a:prstClr val="black"/>
                </a:solidFill>
              </a:rPr>
              <a:t>check out my product reviews. </a:t>
            </a:r>
            <a:r>
              <a:rPr lang="en-US" sz="2400" b="1" dirty="0" smtClean="0">
                <a:solidFill>
                  <a:prstClr val="black"/>
                </a:solidFill>
              </a:rPr>
              <a:t>You’ll be </a:t>
            </a:r>
            <a:r>
              <a:rPr lang="en-US" sz="2400" b="1" dirty="0">
                <a:solidFill>
                  <a:prstClr val="black"/>
                </a:solidFill>
              </a:rPr>
              <a:t>helping out regardless of what you </a:t>
            </a:r>
            <a:r>
              <a:rPr lang="en-US" sz="2400" b="1" dirty="0" smtClean="0">
                <a:solidFill>
                  <a:prstClr val="black"/>
                </a:solidFill>
              </a:rPr>
              <a:t>end up buying. </a:t>
            </a:r>
          </a:p>
          <a:p>
            <a:pPr>
              <a:defRPr/>
            </a:pPr>
            <a:endParaRPr lang="en-US" sz="2400" b="1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</a:rPr>
              <a:t>I do not sell my resources on Teachers Pay Teachers or </a:t>
            </a:r>
            <a:r>
              <a:rPr lang="en-US" sz="2400" b="1" dirty="0" smtClean="0">
                <a:solidFill>
                  <a:prstClr val="black"/>
                </a:solidFill>
              </a:rPr>
              <a:t>any </a:t>
            </a:r>
            <a:r>
              <a:rPr lang="en-US" sz="2400" b="1" dirty="0">
                <a:solidFill>
                  <a:prstClr val="black"/>
                </a:solidFill>
              </a:rPr>
              <a:t>other </a:t>
            </a:r>
            <a:r>
              <a:rPr lang="en-US" sz="2400" b="1" dirty="0" smtClean="0">
                <a:solidFill>
                  <a:prstClr val="black"/>
                </a:solidFill>
              </a:rPr>
              <a:t>platform, so feel free to share whatever you’d like with colleagues.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prstClr val="black"/>
                </a:solidFill>
              </a:rPr>
              <a:t>Please email me at marc@tcibythelake.com if you notice an error or a broken link and I will promptly upload a corrected version</a:t>
            </a:r>
            <a:r>
              <a:rPr lang="en-US" sz="2400" b="1" dirty="0">
                <a:solidFill>
                  <a:prstClr val="black"/>
                </a:solidFill>
              </a:rPr>
              <a:t>. Thank you for your support.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prstClr val="black"/>
              </a:solidFill>
            </a:endParaRPr>
          </a:p>
          <a:p>
            <a:pPr>
              <a:defRPr/>
            </a:pP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082" y="5884154"/>
            <a:ext cx="3902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prstClr val="black"/>
                </a:solidFill>
              </a:rPr>
              <a:t>All the best,</a:t>
            </a:r>
          </a:p>
          <a:p>
            <a:pPr>
              <a:defRPr/>
            </a:pPr>
            <a:r>
              <a:rPr lang="en-US" sz="2400" b="1" dirty="0" smtClean="0">
                <a:solidFill>
                  <a:prstClr val="black"/>
                </a:solidFill>
              </a:rPr>
              <a:t>Marc Fencil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274" y="0"/>
            <a:ext cx="4649066" cy="20455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2529" y="6481743"/>
            <a:ext cx="829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© Copyright 2018 Marc Fencil ● www.tcibythelake.com ● TCI By The Lake</a:t>
            </a:r>
          </a:p>
        </p:txBody>
      </p:sp>
    </p:spTree>
    <p:extLst>
      <p:ext uri="{BB962C8B-B14F-4D97-AF65-F5344CB8AC3E}">
        <p14:creationId xmlns:p14="http://schemas.microsoft.com/office/powerpoint/2010/main" val="767235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8112" y="0"/>
            <a:ext cx="10717427" cy="5478423"/>
          </a:xfrm>
          <a:prstGeom prst="rect">
            <a:avLst/>
          </a:prstGeom>
          <a:noFill/>
          <a:effectLst/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s-ES" sz="17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eces of Eight" panose="02000000000000000000" pitchFamily="2" charset="0"/>
              </a:rPr>
              <a:t>La</a:t>
            </a:r>
            <a:r>
              <a:rPr lang="es-ES" sz="17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28000" endPos="65000" dir="5400000" sy="-100000" algn="bl" rotWithShape="0"/>
                </a:effectLst>
                <a:latin typeface="Pieces of Eight" panose="02000000000000000000" pitchFamily="2" charset="0"/>
              </a:rPr>
              <a:t> </a:t>
            </a:r>
            <a:r>
              <a:rPr lang="es-ES" sz="17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eces of Eight" panose="02000000000000000000" pitchFamily="2" charset="0"/>
              </a:rPr>
              <a:t>Búsqueda</a:t>
            </a:r>
            <a:r>
              <a:rPr lang="es-ES" sz="17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28000" endPos="65000" dir="5400000" sy="-100000" algn="bl" rotWithShape="0"/>
                </a:effectLst>
                <a:latin typeface="Pieces of Eight" panose="02000000000000000000" pitchFamily="2" charset="0"/>
              </a:rPr>
              <a:t> </a:t>
            </a:r>
          </a:p>
          <a:p>
            <a:pPr algn="ctr"/>
            <a:r>
              <a:rPr lang="es-ES" sz="17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eces of Eight" panose="02000000000000000000" pitchFamily="2" charset="0"/>
              </a:rPr>
              <a:t>De Tesoro</a:t>
            </a:r>
            <a:endParaRPr lang="en-US" sz="17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ieces of E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26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918" y="65315"/>
            <a:ext cx="8014076" cy="891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eces of Eight" panose="02000000000000000000" pitchFamily="2" charset="0"/>
              </a:rPr>
              <a:t>El objetivo: encontrar </a:t>
            </a:r>
            <a:r>
              <a:rPr lang="es-ES" sz="3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eces of Eight" panose="02000000000000000000" pitchFamily="2" charset="0"/>
              </a:rPr>
              <a:t>a todos </a:t>
            </a:r>
            <a:r>
              <a:rPr lang="es-ES" sz="3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eces of Eight" panose="02000000000000000000" pitchFamily="2" charset="0"/>
              </a:rPr>
              <a:t>los piratas. Hay nueve en total. </a:t>
            </a:r>
          </a:p>
          <a:p>
            <a:endParaRPr lang="es-ES" sz="3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ieces of Eight" panose="02000000000000000000" pitchFamily="2" charset="0"/>
            </a:endParaRPr>
          </a:p>
          <a:p>
            <a:r>
              <a:rPr lang="es-ES" sz="3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eces of Eight" panose="02000000000000000000" pitchFamily="2" charset="0"/>
              </a:rPr>
              <a:t>Trabaja en parejas (grupos de dos personas). </a:t>
            </a:r>
          </a:p>
          <a:p>
            <a:endParaRPr lang="es-ES" sz="3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ieces of Eight" panose="02000000000000000000" pitchFamily="2" charset="0"/>
            </a:endParaRPr>
          </a:p>
          <a:p>
            <a:r>
              <a:rPr lang="es-ES" sz="3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eces of Eight" panose="02000000000000000000" pitchFamily="2" charset="0"/>
              </a:rPr>
              <a:t>Escribe los nombres de los estudiantes de tu grupo en la primera página de tu paquete.</a:t>
            </a:r>
          </a:p>
          <a:p>
            <a:endParaRPr lang="es-ES" sz="3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ieces of Eight" panose="02000000000000000000" pitchFamily="2" charset="0"/>
            </a:endParaRPr>
          </a:p>
          <a:p>
            <a:r>
              <a:rPr lang="es-ES" sz="3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eces of Eight" panose="02000000000000000000" pitchFamily="2" charset="0"/>
              </a:rPr>
              <a:t>Escribe el nombre del pirata y la </a:t>
            </a:r>
          </a:p>
          <a:p>
            <a:r>
              <a:rPr lang="es-ES" sz="33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eces of Eight" panose="02000000000000000000" pitchFamily="2" charset="0"/>
              </a:rPr>
              <a:t>traducci</a:t>
            </a:r>
            <a:r>
              <a:rPr lang="es-ES" sz="3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eces of Eight" panose="02000000000000000000" pitchFamily="2" charset="0"/>
              </a:rPr>
              <a:t>’’</a:t>
            </a:r>
            <a:r>
              <a:rPr lang="es-ES" sz="33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eces of Eight" panose="02000000000000000000" pitchFamily="2" charset="0"/>
              </a:rPr>
              <a:t>ón</a:t>
            </a:r>
            <a:r>
              <a:rPr lang="es-ES" sz="3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eces of Eight" panose="02000000000000000000" pitchFamily="2" charset="0"/>
              </a:rPr>
              <a:t> de la frase en inglés en tu paquete. Escribe una </a:t>
            </a:r>
            <a:r>
              <a:rPr lang="es-ES" sz="33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eces of Eight" panose="02000000000000000000" pitchFamily="2" charset="0"/>
              </a:rPr>
              <a:t>descripci’ón</a:t>
            </a:r>
            <a:r>
              <a:rPr lang="es-ES" sz="3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eces of Eight" panose="02000000000000000000" pitchFamily="2" charset="0"/>
              </a:rPr>
              <a:t> del pirata. ¿Cómo es?</a:t>
            </a:r>
          </a:p>
          <a:p>
            <a:endParaRPr lang="es-ES" sz="3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ieces of Eight" panose="02000000000000000000" pitchFamily="2" charset="0"/>
            </a:endParaRPr>
          </a:p>
          <a:p>
            <a:r>
              <a:rPr lang="es-ES" sz="3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eces of Eight" panose="02000000000000000000" pitchFamily="2" charset="0"/>
              </a:rPr>
              <a:t>Pirata número nueve es el último pirata.</a:t>
            </a:r>
          </a:p>
          <a:p>
            <a:endParaRPr lang="es-E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ieces of Eight" panose="02000000000000000000" pitchFamily="2" charset="0"/>
            </a:endParaRPr>
          </a:p>
          <a:p>
            <a:endParaRPr lang="es-E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ieces of Eight" panose="02000000000000000000" pitchFamily="2" charset="0"/>
            </a:endParaRPr>
          </a:p>
          <a:p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ieces of E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8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918" y="65315"/>
            <a:ext cx="8014076" cy="817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eces of Eight" panose="02000000000000000000" pitchFamily="2" charset="0"/>
              </a:rPr>
              <a:t>Los Grupos</a:t>
            </a:r>
            <a:r>
              <a:rPr lang="en-US" sz="3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eces of Eight" panose="02000000000000000000" pitchFamily="2" charset="0"/>
              </a:rPr>
              <a:t>:</a:t>
            </a:r>
          </a:p>
          <a:p>
            <a:endParaRPr lang="en-US" sz="33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ieces of Eight" panose="02000000000000000000" pitchFamily="2" charset="0"/>
            </a:endParaRPr>
          </a:p>
          <a:p>
            <a:r>
              <a:rPr lang="en-US" sz="33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eces of Eight" panose="02000000000000000000" pitchFamily="2" charset="0"/>
              </a:rPr>
              <a:t>Grupo</a:t>
            </a:r>
            <a:r>
              <a:rPr lang="en-US" sz="3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eces of Eight" panose="02000000000000000000" pitchFamily="2" charset="0"/>
              </a:rPr>
              <a:t> </a:t>
            </a:r>
            <a:r>
              <a:rPr lang="es-ES" sz="3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eces of Eight" panose="02000000000000000000" pitchFamily="2" charset="0"/>
              </a:rPr>
              <a:t>·1</a:t>
            </a:r>
            <a:r>
              <a:rPr lang="en-US" sz="3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eces of Eight" panose="02000000000000000000" pitchFamily="2" charset="0"/>
              </a:rPr>
              <a:t>: Nick, Olivia, Alex</a:t>
            </a:r>
          </a:p>
          <a:p>
            <a:r>
              <a:rPr lang="en-US" sz="3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eces of Eight" panose="02000000000000000000" pitchFamily="2" charset="0"/>
              </a:rPr>
              <a:t/>
            </a:r>
            <a:br>
              <a:rPr lang="en-US" sz="3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eces of Eight" panose="02000000000000000000" pitchFamily="2" charset="0"/>
              </a:rPr>
            </a:br>
            <a:r>
              <a:rPr lang="en-US" sz="33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eces of Eight" panose="02000000000000000000" pitchFamily="2" charset="0"/>
              </a:rPr>
              <a:t>Grupo</a:t>
            </a:r>
            <a:r>
              <a:rPr lang="en-US" sz="3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eces of Eight" panose="02000000000000000000" pitchFamily="2" charset="0"/>
              </a:rPr>
              <a:t> 2: Triston, Wade, Grace</a:t>
            </a:r>
          </a:p>
          <a:p>
            <a:endParaRPr lang="en-US" sz="3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ieces of Eight" panose="02000000000000000000" pitchFamily="2" charset="0"/>
            </a:endParaRPr>
          </a:p>
          <a:p>
            <a:r>
              <a:rPr lang="en-US" sz="33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eces of Eight" panose="02000000000000000000" pitchFamily="2" charset="0"/>
              </a:rPr>
              <a:t>Grupo</a:t>
            </a:r>
            <a:r>
              <a:rPr lang="en-US" sz="3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eces of Eight" panose="02000000000000000000" pitchFamily="2" charset="0"/>
              </a:rPr>
              <a:t> 3: Matt, Madelyn, Kaleb</a:t>
            </a:r>
          </a:p>
          <a:p>
            <a:endParaRPr lang="en-US" sz="3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ieces of Eight" panose="02000000000000000000" pitchFamily="2" charset="0"/>
            </a:endParaRPr>
          </a:p>
          <a:p>
            <a:r>
              <a:rPr lang="en-US" sz="33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eces of Eight" panose="02000000000000000000" pitchFamily="2" charset="0"/>
              </a:rPr>
              <a:t>Grupo</a:t>
            </a:r>
            <a:r>
              <a:rPr lang="en-US" sz="3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eces of Eight" panose="02000000000000000000" pitchFamily="2" charset="0"/>
              </a:rPr>
              <a:t> 4: Cassandra, </a:t>
            </a:r>
            <a:r>
              <a:rPr lang="en-US" sz="33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eces of Eight" panose="02000000000000000000" pitchFamily="2" charset="0"/>
              </a:rPr>
              <a:t>Mykenzie</a:t>
            </a:r>
            <a:r>
              <a:rPr lang="en-US" sz="3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eces of Eight" panose="02000000000000000000" pitchFamily="2" charset="0"/>
              </a:rPr>
              <a:t>, Haley</a:t>
            </a:r>
          </a:p>
          <a:p>
            <a:endParaRPr lang="en-US" sz="3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ieces of Eight" panose="02000000000000000000" pitchFamily="2" charset="0"/>
            </a:endParaRPr>
          </a:p>
          <a:p>
            <a:r>
              <a:rPr lang="en-US" sz="33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eces of Eight" panose="02000000000000000000" pitchFamily="2" charset="0"/>
              </a:rPr>
              <a:t>Grupo</a:t>
            </a:r>
            <a:r>
              <a:rPr lang="en-US" sz="3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eces of Eight" panose="02000000000000000000" pitchFamily="2" charset="0"/>
              </a:rPr>
              <a:t> 5: Jeremy, Deidra, Keely</a:t>
            </a:r>
          </a:p>
          <a:p>
            <a:endParaRPr lang="en-US" sz="3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ieces of Eight" panose="02000000000000000000" pitchFamily="2" charset="0"/>
            </a:endParaRPr>
          </a:p>
          <a:p>
            <a:r>
              <a:rPr lang="en-US" sz="33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eces of Eight" panose="02000000000000000000" pitchFamily="2" charset="0"/>
              </a:rPr>
              <a:t>Grupo</a:t>
            </a:r>
            <a:r>
              <a:rPr lang="en-US" sz="3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eces of Eight" panose="02000000000000000000" pitchFamily="2" charset="0"/>
              </a:rPr>
              <a:t> 6: Allison </a:t>
            </a:r>
            <a:r>
              <a:rPr lang="en-US" sz="33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eces of Eight" panose="02000000000000000000" pitchFamily="2" charset="0"/>
              </a:rPr>
              <a:t>y Shelby </a:t>
            </a:r>
            <a:endParaRPr lang="es-E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ieces of Eight" panose="02000000000000000000" pitchFamily="2" charset="0"/>
            </a:endParaRPr>
          </a:p>
          <a:p>
            <a:endParaRPr lang="es-E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ieces of Eight" panose="02000000000000000000" pitchFamily="2" charset="0"/>
            </a:endParaRPr>
          </a:p>
          <a:p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ieces of E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5718" y="354563"/>
            <a:ext cx="10179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eces of Eight" panose="02000000000000000000" pitchFamily="2" charset="0"/>
              </a:rPr>
              <a:t>Vocabulario</a:t>
            </a:r>
            <a:r>
              <a:rPr lang="en-US" sz="4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eces of Eight" panose="02000000000000000000" pitchFamily="2" charset="0"/>
              </a:rPr>
              <a:t> ‘’</a:t>
            </a:r>
            <a:r>
              <a:rPr lang="es-ES" sz="4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ieces of Eight" panose="02000000000000000000" pitchFamily="2" charset="0"/>
              </a:rPr>
              <a:t>Útil</a:t>
            </a:r>
            <a:endParaRPr lang="en-US" sz="4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ieces of Eight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580" y="1343608"/>
            <a:ext cx="11513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prstClr val="black"/>
                </a:solidFill>
                <a:latin typeface="Pieces of Eight" panose="02000000000000000000" pitchFamily="2" charset="0"/>
              </a:rPr>
              <a:t>	</a:t>
            </a:r>
            <a:endParaRPr lang="en-US" sz="2000" dirty="0">
              <a:solidFill>
                <a:prstClr val="black"/>
              </a:solidFill>
              <a:latin typeface="Pieces of Eight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9245" y="901522"/>
            <a:ext cx="1106295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latin typeface="Pieces of Eight" panose="02000000000000000000" pitchFamily="2" charset="0"/>
              </a:rPr>
              <a:t>El pirata</a:t>
            </a:r>
          </a:p>
          <a:p>
            <a:r>
              <a:rPr lang="es-ES" sz="4800" dirty="0" smtClean="0">
                <a:latin typeface="Pieces of Eight" panose="02000000000000000000" pitchFamily="2" charset="0"/>
              </a:rPr>
              <a:t>El cofre de tesoro</a:t>
            </a:r>
          </a:p>
          <a:p>
            <a:r>
              <a:rPr lang="es-ES" sz="4800" dirty="0" smtClean="0">
                <a:latin typeface="Pieces of Eight" panose="02000000000000000000" pitchFamily="2" charset="0"/>
              </a:rPr>
              <a:t>El mapa</a:t>
            </a:r>
          </a:p>
          <a:p>
            <a:r>
              <a:rPr lang="es-ES" sz="4800" dirty="0" smtClean="0">
                <a:latin typeface="Pieces of Eight" panose="02000000000000000000" pitchFamily="2" charset="0"/>
              </a:rPr>
              <a:t>La pista</a:t>
            </a:r>
          </a:p>
          <a:p>
            <a:r>
              <a:rPr lang="es-ES" sz="4800" dirty="0" smtClean="0">
                <a:latin typeface="Pieces of Eight" panose="02000000000000000000" pitchFamily="2" charset="0"/>
              </a:rPr>
              <a:t>El capitán</a:t>
            </a:r>
          </a:p>
          <a:p>
            <a:r>
              <a:rPr lang="es-ES" sz="4800" dirty="0" smtClean="0">
                <a:latin typeface="Pieces of Eight" panose="02000000000000000000" pitchFamily="2" charset="0"/>
              </a:rPr>
              <a:t>La bandera</a:t>
            </a:r>
          </a:p>
          <a:p>
            <a:endParaRPr lang="en-US" sz="2800" dirty="0">
              <a:latin typeface="Pieces of Eight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060" y="1991644"/>
            <a:ext cx="2305050" cy="2828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999" y="235234"/>
            <a:ext cx="2324100" cy="1466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562" y="4117787"/>
            <a:ext cx="3333750" cy="2495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999" y="4071904"/>
            <a:ext cx="2529722" cy="26197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627" y="1704773"/>
            <a:ext cx="3002693" cy="211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7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270</Words>
  <Application>Microsoft Office PowerPoint</Application>
  <PresentationFormat>Widescreen</PresentationFormat>
  <Paragraphs>43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Pieces of Eight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Fencil</dc:creator>
  <cp:lastModifiedBy>Marc Fencil</cp:lastModifiedBy>
  <cp:revision>28</cp:revision>
  <dcterms:created xsi:type="dcterms:W3CDTF">2014-11-09T20:37:02Z</dcterms:created>
  <dcterms:modified xsi:type="dcterms:W3CDTF">2018-06-24T15:51:36Z</dcterms:modified>
</cp:coreProperties>
</file>