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9"/>
  </p:notesMasterIdLst>
  <p:sldIdLst>
    <p:sldId id="312" r:id="rId3"/>
    <p:sldId id="311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97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5" r:id="rId24"/>
    <p:sldId id="276" r:id="rId25"/>
    <p:sldId id="278" r:id="rId26"/>
    <p:sldId id="279" r:id="rId27"/>
    <p:sldId id="280" r:id="rId28"/>
    <p:sldId id="281" r:id="rId29"/>
    <p:sldId id="282" r:id="rId30"/>
    <p:sldId id="277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9" r:id="rId46"/>
    <p:sldId id="298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5984C-A6B3-43F8-817A-D4D7A062557D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DA0C2-6D6D-422F-8157-80796569C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6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833B3-B70A-4DB1-8199-F9DC069DB2D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9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5435-F3A0-4462-9266-47D51D050F1C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BB70-0D08-47B5-B3A4-332003546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2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5435-F3A0-4462-9266-47D51D050F1C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BB70-0D08-47B5-B3A4-332003546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5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5435-F3A0-4462-9266-47D51D050F1C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BB70-0D08-47B5-B3A4-332003546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92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2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5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8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02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76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36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40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9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5435-F3A0-4462-9266-47D51D050F1C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BB70-0D08-47B5-B3A4-332003546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08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81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87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8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5435-F3A0-4462-9266-47D51D050F1C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BB70-0D08-47B5-B3A4-332003546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9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5435-F3A0-4462-9266-47D51D050F1C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BB70-0D08-47B5-B3A4-332003546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5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5435-F3A0-4462-9266-47D51D050F1C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BB70-0D08-47B5-B3A4-332003546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6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5435-F3A0-4462-9266-47D51D050F1C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BB70-0D08-47B5-B3A4-332003546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9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5435-F3A0-4462-9266-47D51D050F1C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BB70-0D08-47B5-B3A4-332003546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1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5435-F3A0-4462-9266-47D51D050F1C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BB70-0D08-47B5-B3A4-332003546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7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5435-F3A0-4462-9266-47D51D050F1C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BB70-0D08-47B5-B3A4-332003546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1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F5435-F3A0-4462-9266-47D51D050F1C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5BB70-0D08-47B5-B3A4-332003546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4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cibythelake.com/amazon-review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8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8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8" Type="http://schemas.openxmlformats.org/officeDocument/2006/relationships/image" Target="../media/image10.png"/><Relationship Id="rId51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8" Type="http://schemas.openxmlformats.org/officeDocument/2006/relationships/image" Target="../media/image10.png"/><Relationship Id="rId51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704" y="326571"/>
            <a:ext cx="6949440" cy="194636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If you feel that the resources that I have created have helped you save time and/or money, please consider supporting the work that I do by doing your Amazon shopping through TCI By </a:t>
            </a:r>
            <a:r>
              <a:rPr lang="en-US" b="1" dirty="0"/>
              <a:t>T</a:t>
            </a:r>
            <a:r>
              <a:rPr lang="en-US" b="1" dirty="0" smtClean="0"/>
              <a:t>he Lake.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1704" y="1952131"/>
            <a:ext cx="1111649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</a:rPr>
              <a:t>Simply visit the </a:t>
            </a:r>
            <a:r>
              <a:rPr lang="en-US" sz="2400" b="1" dirty="0" smtClean="0">
                <a:solidFill>
                  <a:prstClr val="black"/>
                </a:solidFill>
              </a:rPr>
              <a:t>“Support This Site” </a:t>
            </a:r>
            <a:r>
              <a:rPr lang="en-US" sz="2400" b="1" dirty="0">
                <a:solidFill>
                  <a:prstClr val="black"/>
                </a:solidFill>
              </a:rPr>
              <a:t>section (the last tab on the right of my site’s header) </a:t>
            </a:r>
            <a:r>
              <a:rPr lang="en-US" sz="2400" b="1" dirty="0" smtClean="0">
                <a:solidFill>
                  <a:prstClr val="black"/>
                </a:solidFill>
              </a:rPr>
              <a:t>or </a:t>
            </a:r>
            <a:r>
              <a:rPr lang="en-US" sz="2400" b="1" dirty="0" smtClean="0">
                <a:solidFill>
                  <a:prstClr val="black"/>
                </a:solidFill>
                <a:hlinkClick r:id="rId3"/>
              </a:rPr>
              <a:t>click here</a:t>
            </a:r>
            <a:r>
              <a:rPr lang="en-US" sz="2400" b="1" dirty="0" smtClean="0">
                <a:solidFill>
                  <a:prstClr val="black"/>
                </a:solidFill>
              </a:rPr>
              <a:t> before you do your online shopping and </a:t>
            </a:r>
            <a:r>
              <a:rPr lang="en-US" sz="2400" b="1" dirty="0">
                <a:solidFill>
                  <a:prstClr val="black"/>
                </a:solidFill>
              </a:rPr>
              <a:t>check out my product reviews. </a:t>
            </a:r>
            <a:r>
              <a:rPr lang="en-US" sz="2400" b="1" dirty="0" smtClean="0">
                <a:solidFill>
                  <a:prstClr val="black"/>
                </a:solidFill>
              </a:rPr>
              <a:t>You’ll be </a:t>
            </a:r>
            <a:r>
              <a:rPr lang="en-US" sz="2400" b="1" dirty="0">
                <a:solidFill>
                  <a:prstClr val="black"/>
                </a:solidFill>
              </a:rPr>
              <a:t>helping out regardless of what you </a:t>
            </a:r>
            <a:r>
              <a:rPr lang="en-US" sz="2400" b="1" dirty="0" smtClean="0">
                <a:solidFill>
                  <a:prstClr val="black"/>
                </a:solidFill>
              </a:rPr>
              <a:t>end up </a:t>
            </a:r>
            <a:r>
              <a:rPr lang="en-US" sz="2400" b="1" dirty="0" smtClean="0">
                <a:solidFill>
                  <a:prstClr val="black"/>
                </a:solidFill>
              </a:rPr>
              <a:t>buying as long as you start here. 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sz="2400" b="1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</a:rPr>
              <a:t>I do not sell my resources on Teachers Pay Teachers or </a:t>
            </a:r>
            <a:r>
              <a:rPr lang="en-US" sz="2400" b="1" dirty="0" smtClean="0">
                <a:solidFill>
                  <a:prstClr val="black"/>
                </a:solidFill>
              </a:rPr>
              <a:t>any </a:t>
            </a:r>
            <a:r>
              <a:rPr lang="en-US" sz="2400" b="1" dirty="0">
                <a:solidFill>
                  <a:prstClr val="black"/>
                </a:solidFill>
              </a:rPr>
              <a:t>other </a:t>
            </a:r>
            <a:r>
              <a:rPr lang="en-US" sz="2400" b="1" dirty="0" smtClean="0">
                <a:solidFill>
                  <a:prstClr val="black"/>
                </a:solidFill>
              </a:rPr>
              <a:t>platform, so feel free to share whatever you’d like with colleagues.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Please email me at marc@tcibythelake.com if you notice an error or a broken link and I will promptly upload a corrected version</a:t>
            </a:r>
            <a:r>
              <a:rPr lang="en-US" sz="2400" b="1" dirty="0">
                <a:solidFill>
                  <a:prstClr val="black"/>
                </a:solidFill>
              </a:rPr>
              <a:t>. Thank you for your support.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prstClr val="black"/>
              </a:solidFill>
            </a:endParaRPr>
          </a:p>
          <a:p>
            <a:pPr>
              <a:defRPr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082" y="5884154"/>
            <a:ext cx="3902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All the best,</a:t>
            </a:r>
          </a:p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Marc Fencil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74" y="0"/>
            <a:ext cx="4649066" cy="20455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2529" y="6481743"/>
            <a:ext cx="829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© Copyright 2018 Marc Fencil ● www.tcibythelake.com ● TCI By The Lake</a:t>
            </a:r>
          </a:p>
        </p:txBody>
      </p:sp>
    </p:spTree>
    <p:extLst>
      <p:ext uri="{BB962C8B-B14F-4D97-AF65-F5344CB8AC3E}">
        <p14:creationId xmlns:p14="http://schemas.microsoft.com/office/powerpoint/2010/main" val="281684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17565" y="4319890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el rey.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el rey.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3245" y="4258812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cinco.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cinco.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0923" y="4271875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el as.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el as.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94208" y="4262225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siete.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siete.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923" y="552555"/>
            <a:ext cx="2688772" cy="358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78643" y="4270463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nueve.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nueve.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32687" y="4262225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la jota.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la jota.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6268" y="4255399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cuatro.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cuatro.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9483" y="4255399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el rey.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el rey.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05537" y="4262224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diez.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diez.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2067" y="5341009"/>
            <a:ext cx="12570822" cy="1655762"/>
          </a:xfrm>
        </p:spPr>
        <p:txBody>
          <a:bodyPr>
            <a:noAutofit/>
          </a:bodyPr>
          <a:lstStyle/>
          <a:p>
            <a:r>
              <a:rPr lang="es-ES" sz="5300" dirty="0">
                <a:latin typeface="Arial Black" panose="020B0A04020102020204" pitchFamily="34" charset="0"/>
              </a:rPr>
              <a:t>¡</a:t>
            </a:r>
            <a:r>
              <a:rPr lang="es-ES" sz="5300" dirty="0" smtClean="0">
                <a:latin typeface="Arial Black" panose="020B0A04020102020204" pitchFamily="34" charset="0"/>
              </a:rPr>
              <a:t>Más alto que / más bajo que!</a:t>
            </a:r>
            <a:endParaRPr lang="es-ES" sz="5300" dirty="0">
              <a:latin typeface="Arial Black" panose="020B0A04020102020204" pitchFamily="34" charset="0"/>
            </a:endParaRPr>
          </a:p>
          <a:p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" y="552555"/>
            <a:ext cx="6675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latin typeface="Arial Black" panose="020B0A04020102020204" pitchFamily="34" charset="0"/>
              </a:rPr>
              <a:t>Juguemos…</a:t>
            </a:r>
            <a:endParaRPr lang="en-US" sz="6600" dirty="0" smtClean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18" y="444137"/>
            <a:ext cx="5816053" cy="4518208"/>
          </a:xfrm>
          <a:prstGeom prst="rect">
            <a:avLst/>
          </a:prstGeom>
        </p:spPr>
      </p:pic>
      <p:pic>
        <p:nvPicPr>
          <p:cNvPr id="9" name="di-evantile_broken-he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9371" y="6168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04948" y="4260812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seis.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seis.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70406" y="4262225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nueve.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nueve.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7974" y="4245750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cuatro.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cuatro.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68027" y="4265638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dos.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dos.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14097" y="4262225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el as.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el as.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50573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la reina.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la reina.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5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9483" y="4262225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el rey.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el rey.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7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11860" y="4267050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ocho.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ocho.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7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070" y="4253987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cinco.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cinco.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8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89328" y="4253987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dos.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dos.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22601" y="4258811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tres.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tres.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02124" y="4262225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diez.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diez.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8"/>
            <a:ext cx="2106172" cy="3218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2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85970" y="4253987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siete.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siete.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8"/>
            <a:ext cx="2106172" cy="3218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2"/>
            <a:ext cx="2106172" cy="3218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06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51987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la reina.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la reina.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8"/>
            <a:ext cx="2106172" cy="3218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2"/>
            <a:ext cx="2106172" cy="3218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06"/>
            <a:ext cx="2106172" cy="3218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05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7974" y="4250575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cuatro.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cuatro.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8"/>
            <a:ext cx="2106172" cy="3218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2"/>
            <a:ext cx="2106172" cy="3218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06"/>
            <a:ext cx="2106172" cy="3218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05"/>
            <a:ext cx="2106172" cy="3218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92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76265" y="4265637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dos.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dos.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8"/>
            <a:ext cx="2106172" cy="3218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2"/>
            <a:ext cx="2106172" cy="3218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06"/>
            <a:ext cx="2106172" cy="3218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05"/>
            <a:ext cx="2106172" cy="3218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92"/>
            <a:ext cx="2106172" cy="3218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8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32687" y="4263636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la jota.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la jota.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8"/>
            <a:ext cx="2106172" cy="3218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2"/>
            <a:ext cx="2106172" cy="3218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06"/>
            <a:ext cx="2106172" cy="3218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05"/>
            <a:ext cx="2106172" cy="3218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92"/>
            <a:ext cx="2106172" cy="3218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8"/>
            <a:ext cx="2106172" cy="3218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578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09773" y="4258812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seis.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seis.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8"/>
            <a:ext cx="2106172" cy="3218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2"/>
            <a:ext cx="2106172" cy="3218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06"/>
            <a:ext cx="2106172" cy="3218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05"/>
            <a:ext cx="2106172" cy="3218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92"/>
            <a:ext cx="2106172" cy="3218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8"/>
            <a:ext cx="2106172" cy="3218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578"/>
            <a:ext cx="2106172" cy="3218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3"/>
            <a:ext cx="2081788" cy="32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90794" y="4262225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siete.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siete.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8"/>
            <a:ext cx="2106172" cy="3218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2"/>
            <a:ext cx="2106172" cy="3218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06"/>
            <a:ext cx="2106172" cy="3218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05"/>
            <a:ext cx="2106172" cy="3218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92"/>
            <a:ext cx="2106172" cy="3218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8"/>
            <a:ext cx="2106172" cy="3218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578"/>
            <a:ext cx="2106172" cy="3218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3"/>
            <a:ext cx="2081788" cy="32065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76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72852" y="4258811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dos.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dos.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8"/>
            <a:ext cx="2106172" cy="3218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2"/>
            <a:ext cx="2106172" cy="3218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06"/>
            <a:ext cx="2106172" cy="3218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05"/>
            <a:ext cx="2106172" cy="3218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92"/>
            <a:ext cx="2106172" cy="3218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8"/>
            <a:ext cx="2106172" cy="3218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578"/>
            <a:ext cx="2106172" cy="3218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3"/>
            <a:ext cx="2081788" cy="32065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76"/>
            <a:ext cx="2106172" cy="3218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49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28839" y="4250574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tres.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tres.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8"/>
            <a:ext cx="2106172" cy="3218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2"/>
            <a:ext cx="2106172" cy="3218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06"/>
            <a:ext cx="2106172" cy="3218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05"/>
            <a:ext cx="2106172" cy="3218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92"/>
            <a:ext cx="2106172" cy="3218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8"/>
            <a:ext cx="2106172" cy="3218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578"/>
            <a:ext cx="2106172" cy="3218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3"/>
            <a:ext cx="2081788" cy="32065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76"/>
            <a:ext cx="2106172" cy="3218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49"/>
            <a:ext cx="2106172" cy="32186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65457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2212" y="4258811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ocho.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ocho.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7974" y="4243748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cuatro.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cuatro.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8"/>
            <a:ext cx="2106172" cy="3218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2"/>
            <a:ext cx="2106172" cy="3218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06"/>
            <a:ext cx="2106172" cy="3218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05"/>
            <a:ext cx="2106172" cy="3218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92"/>
            <a:ext cx="2106172" cy="3218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8"/>
            <a:ext cx="2106172" cy="3218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578"/>
            <a:ext cx="2106172" cy="3218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3"/>
            <a:ext cx="2081788" cy="32065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76"/>
            <a:ext cx="2106172" cy="3218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49"/>
            <a:ext cx="2106172" cy="32186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39" y="774522"/>
            <a:ext cx="2106172" cy="32186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68425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17509" y="4262224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el as.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el as.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8"/>
            <a:ext cx="2106172" cy="3218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2"/>
            <a:ext cx="2106172" cy="3218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06"/>
            <a:ext cx="2106172" cy="3218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05"/>
            <a:ext cx="2106172" cy="3218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92"/>
            <a:ext cx="2106172" cy="3218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8"/>
            <a:ext cx="2106172" cy="3218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578"/>
            <a:ext cx="2106172" cy="3218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3"/>
            <a:ext cx="2081788" cy="32065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76"/>
            <a:ext cx="2106172" cy="3218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49"/>
            <a:ext cx="2106172" cy="32186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39" y="774522"/>
            <a:ext cx="2106172" cy="32186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86807"/>
            <a:ext cx="2106172" cy="32186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426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6881" y="4249162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nueve.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nueve.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8"/>
            <a:ext cx="2106172" cy="3218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2"/>
            <a:ext cx="2106172" cy="3218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06"/>
            <a:ext cx="2106172" cy="3218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05"/>
            <a:ext cx="2106172" cy="3218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92"/>
            <a:ext cx="2106172" cy="3218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8"/>
            <a:ext cx="2106172" cy="3218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578"/>
            <a:ext cx="2106172" cy="3218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3"/>
            <a:ext cx="2081788" cy="32065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76"/>
            <a:ext cx="2106172" cy="3218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49"/>
            <a:ext cx="2106172" cy="32186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39" y="774522"/>
            <a:ext cx="2106172" cy="32186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86807"/>
            <a:ext cx="2106172" cy="32186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426"/>
            <a:ext cx="2106172" cy="32186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701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15775" y="4260812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tres.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tres.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8"/>
            <a:ext cx="2106172" cy="3218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2"/>
            <a:ext cx="2106172" cy="3218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06"/>
            <a:ext cx="2106172" cy="3218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05"/>
            <a:ext cx="2106172" cy="3218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92"/>
            <a:ext cx="2106172" cy="3218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8"/>
            <a:ext cx="2106172" cy="3218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578"/>
            <a:ext cx="2106172" cy="3218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3"/>
            <a:ext cx="2081788" cy="32065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76"/>
            <a:ext cx="2106172" cy="3218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49"/>
            <a:ext cx="2106172" cy="32186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39" y="774522"/>
            <a:ext cx="2106172" cy="32186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86807"/>
            <a:ext cx="2106172" cy="32186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426"/>
            <a:ext cx="2106172" cy="32186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701"/>
            <a:ext cx="2106172" cy="32186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0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37720" y="4253987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el rey.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el rey.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8"/>
            <a:ext cx="2106172" cy="3218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2"/>
            <a:ext cx="2106172" cy="3218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06"/>
            <a:ext cx="2106172" cy="3218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05"/>
            <a:ext cx="2106172" cy="3218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92"/>
            <a:ext cx="2106172" cy="3218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8"/>
            <a:ext cx="2106172" cy="3218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578"/>
            <a:ext cx="2106172" cy="3218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3"/>
            <a:ext cx="2081788" cy="32065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76"/>
            <a:ext cx="2106172" cy="3218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49"/>
            <a:ext cx="2106172" cy="32186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39" y="774522"/>
            <a:ext cx="2106172" cy="32186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86807"/>
            <a:ext cx="2106172" cy="32186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426"/>
            <a:ext cx="2106172" cy="32186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701"/>
            <a:ext cx="2106172" cy="32186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0"/>
            <a:ext cx="2106172" cy="32186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425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2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923" y="552555"/>
            <a:ext cx="2688772" cy="358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06950" y="4249162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diez.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diez.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8"/>
            <a:ext cx="2106172" cy="3218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2"/>
            <a:ext cx="2106172" cy="3218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06"/>
            <a:ext cx="2106172" cy="3218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05"/>
            <a:ext cx="2106172" cy="3218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92"/>
            <a:ext cx="2106172" cy="3218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8"/>
            <a:ext cx="2106172" cy="3218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578"/>
            <a:ext cx="2106172" cy="3218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3"/>
            <a:ext cx="2081788" cy="32065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76"/>
            <a:ext cx="2106172" cy="3218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49"/>
            <a:ext cx="2106172" cy="32186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39" y="774522"/>
            <a:ext cx="2106172" cy="32186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86807"/>
            <a:ext cx="2106172" cy="32186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426"/>
            <a:ext cx="2106172" cy="32186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701"/>
            <a:ext cx="2106172" cy="32186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0"/>
            <a:ext cx="2106172" cy="32186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425"/>
            <a:ext cx="2106172" cy="32186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778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31483" y="4252575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cinco.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cinco.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8"/>
            <a:ext cx="2106172" cy="3218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2"/>
            <a:ext cx="2106172" cy="3218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06"/>
            <a:ext cx="2106172" cy="3218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05"/>
            <a:ext cx="2106172" cy="3218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92"/>
            <a:ext cx="2106172" cy="3218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8"/>
            <a:ext cx="2106172" cy="3218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578"/>
            <a:ext cx="2106172" cy="3218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3"/>
            <a:ext cx="2081788" cy="32065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76"/>
            <a:ext cx="2106172" cy="3218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49"/>
            <a:ext cx="2106172" cy="32186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39" y="774522"/>
            <a:ext cx="2106172" cy="32186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86807"/>
            <a:ext cx="2106172" cy="32186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426"/>
            <a:ext cx="2106172" cy="32186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701"/>
            <a:ext cx="2106172" cy="32186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0"/>
            <a:ext cx="2106172" cy="32186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425"/>
            <a:ext cx="2106172" cy="32186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778"/>
            <a:ext cx="2106172" cy="32186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86454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12363" y="4265638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tres.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tres.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8"/>
            <a:ext cx="2106172" cy="3218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2"/>
            <a:ext cx="2106172" cy="3218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06"/>
            <a:ext cx="2106172" cy="3218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05"/>
            <a:ext cx="2106172" cy="3218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92"/>
            <a:ext cx="2106172" cy="3218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8"/>
            <a:ext cx="2106172" cy="3218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578"/>
            <a:ext cx="2106172" cy="3218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3"/>
            <a:ext cx="2081788" cy="32065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76"/>
            <a:ext cx="2106172" cy="3218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49"/>
            <a:ext cx="2106172" cy="32186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39" y="774522"/>
            <a:ext cx="2106172" cy="32186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86807"/>
            <a:ext cx="2106172" cy="32186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426"/>
            <a:ext cx="2106172" cy="32186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701"/>
            <a:ext cx="2106172" cy="32186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0"/>
            <a:ext cx="2106172" cy="32186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425"/>
            <a:ext cx="2106172" cy="32186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778"/>
            <a:ext cx="2106172" cy="32186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86454"/>
            <a:ext cx="2106172" cy="32186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109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56377" y="4257400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dos.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dos.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8"/>
            <a:ext cx="2106172" cy="3218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2"/>
            <a:ext cx="2106172" cy="3218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06"/>
            <a:ext cx="2106172" cy="3218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05"/>
            <a:ext cx="2106172" cy="3218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92"/>
            <a:ext cx="2106172" cy="3218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8"/>
            <a:ext cx="2106172" cy="3218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578"/>
            <a:ext cx="2106172" cy="3218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3"/>
            <a:ext cx="2081788" cy="32065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76"/>
            <a:ext cx="2106172" cy="3218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49"/>
            <a:ext cx="2106172" cy="32186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39" y="774522"/>
            <a:ext cx="2106172" cy="32186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86807"/>
            <a:ext cx="2106172" cy="32186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426"/>
            <a:ext cx="2106172" cy="32186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701"/>
            <a:ext cx="2106172" cy="32186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0"/>
            <a:ext cx="2106172" cy="32186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425"/>
            <a:ext cx="2106172" cy="32186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778"/>
            <a:ext cx="2106172" cy="32186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86454"/>
            <a:ext cx="2106172" cy="32186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109"/>
            <a:ext cx="2106172" cy="32186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062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00122" y="4270462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seis.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seis.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62225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la reina.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la reina.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8"/>
            <a:ext cx="2106172" cy="3218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2"/>
            <a:ext cx="2106172" cy="3218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06"/>
            <a:ext cx="2106172" cy="3218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05"/>
            <a:ext cx="2106172" cy="3218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92"/>
            <a:ext cx="2106172" cy="3218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8"/>
            <a:ext cx="2106172" cy="3218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578"/>
            <a:ext cx="2106172" cy="3218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3"/>
            <a:ext cx="2081788" cy="32065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76"/>
            <a:ext cx="2106172" cy="3218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49"/>
            <a:ext cx="2106172" cy="32186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39" y="774522"/>
            <a:ext cx="2106172" cy="32186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86807"/>
            <a:ext cx="2106172" cy="32186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426"/>
            <a:ext cx="2106172" cy="32186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701"/>
            <a:ext cx="2106172" cy="32186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0"/>
            <a:ext cx="2106172" cy="32186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425"/>
            <a:ext cx="2106172" cy="32186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778"/>
            <a:ext cx="2106172" cy="32186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86454"/>
            <a:ext cx="2106172" cy="32186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109"/>
            <a:ext cx="2106172" cy="32186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062"/>
            <a:ext cx="2106172" cy="32186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80317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04948" y="4252575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seis.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seis.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8"/>
            <a:ext cx="2106172" cy="3218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2"/>
            <a:ext cx="2106172" cy="3218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06"/>
            <a:ext cx="2106172" cy="3218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05"/>
            <a:ext cx="2106172" cy="3218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92"/>
            <a:ext cx="2106172" cy="3218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8"/>
            <a:ext cx="2106172" cy="3218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578"/>
            <a:ext cx="2106172" cy="3218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3"/>
            <a:ext cx="2081788" cy="32065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76"/>
            <a:ext cx="2106172" cy="3218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49"/>
            <a:ext cx="2106172" cy="32186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39" y="774522"/>
            <a:ext cx="2106172" cy="32186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86807"/>
            <a:ext cx="2106172" cy="32186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426"/>
            <a:ext cx="2106172" cy="32186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701"/>
            <a:ext cx="2106172" cy="32186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0"/>
            <a:ext cx="2106172" cy="32186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425"/>
            <a:ext cx="2106172" cy="32186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778"/>
            <a:ext cx="2106172" cy="32186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86454"/>
            <a:ext cx="2106172" cy="32186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109"/>
            <a:ext cx="2106172" cy="32186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062"/>
            <a:ext cx="2106172" cy="32186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786"/>
            <a:ext cx="2106172" cy="32186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061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78644" y="4264225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nueve.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nueve.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8"/>
            <a:ext cx="2106172" cy="3218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2"/>
            <a:ext cx="2106172" cy="3218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06"/>
            <a:ext cx="2106172" cy="3218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05"/>
            <a:ext cx="2106172" cy="3218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92"/>
            <a:ext cx="2106172" cy="3218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8"/>
            <a:ext cx="2106172" cy="3218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578"/>
            <a:ext cx="2106172" cy="3218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3"/>
            <a:ext cx="2081788" cy="32065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76"/>
            <a:ext cx="2106172" cy="3218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49"/>
            <a:ext cx="2106172" cy="32186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39" y="774522"/>
            <a:ext cx="2106172" cy="32186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86807"/>
            <a:ext cx="2106172" cy="32186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426"/>
            <a:ext cx="2106172" cy="32186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701"/>
            <a:ext cx="2106172" cy="32186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0"/>
            <a:ext cx="2106172" cy="32186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425"/>
            <a:ext cx="2106172" cy="32186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778"/>
            <a:ext cx="2106172" cy="32186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86454"/>
            <a:ext cx="2106172" cy="32186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109"/>
            <a:ext cx="2106172" cy="32186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062"/>
            <a:ext cx="2106172" cy="32186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786"/>
            <a:ext cx="2106172" cy="32186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061"/>
            <a:ext cx="2106172" cy="321869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3708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53987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la reina.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la reina.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8"/>
            <a:ext cx="2106172" cy="3218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2"/>
            <a:ext cx="2106172" cy="3218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06"/>
            <a:ext cx="2106172" cy="3218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05"/>
            <a:ext cx="2106172" cy="3218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92"/>
            <a:ext cx="2106172" cy="3218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8"/>
            <a:ext cx="2106172" cy="3218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578"/>
            <a:ext cx="2106172" cy="3218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3"/>
            <a:ext cx="2081788" cy="32065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76"/>
            <a:ext cx="2106172" cy="3218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49"/>
            <a:ext cx="2106172" cy="32186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39" y="774522"/>
            <a:ext cx="2106172" cy="32186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86807"/>
            <a:ext cx="2106172" cy="32186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426"/>
            <a:ext cx="2106172" cy="32186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701"/>
            <a:ext cx="2106172" cy="32186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0"/>
            <a:ext cx="2106172" cy="32186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425"/>
            <a:ext cx="2106172" cy="32186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778"/>
            <a:ext cx="2106172" cy="32186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86454"/>
            <a:ext cx="2106172" cy="32186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109"/>
            <a:ext cx="2106172" cy="32186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062"/>
            <a:ext cx="2106172" cy="32186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786"/>
            <a:ext cx="2106172" cy="32186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061"/>
            <a:ext cx="2106172" cy="321869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58" y="773708"/>
            <a:ext cx="2106172" cy="321869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3355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0098" y="4269050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ocho.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ocho.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8"/>
            <a:ext cx="2106172" cy="3218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2"/>
            <a:ext cx="2106172" cy="3218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06"/>
            <a:ext cx="2106172" cy="3218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05"/>
            <a:ext cx="2106172" cy="3218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92"/>
            <a:ext cx="2106172" cy="3218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8"/>
            <a:ext cx="2106172" cy="3218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578"/>
            <a:ext cx="2106172" cy="3218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3"/>
            <a:ext cx="2081788" cy="32065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76"/>
            <a:ext cx="2106172" cy="3218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49"/>
            <a:ext cx="2106172" cy="32186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39" y="774522"/>
            <a:ext cx="2106172" cy="32186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86807"/>
            <a:ext cx="2106172" cy="32186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426"/>
            <a:ext cx="2106172" cy="32186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701"/>
            <a:ext cx="2106172" cy="32186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0"/>
            <a:ext cx="2106172" cy="32186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425"/>
            <a:ext cx="2106172" cy="32186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778"/>
            <a:ext cx="2106172" cy="32186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86454"/>
            <a:ext cx="2106172" cy="32186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109"/>
            <a:ext cx="2106172" cy="32186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062"/>
            <a:ext cx="2106172" cy="32186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786"/>
            <a:ext cx="2106172" cy="32186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061"/>
            <a:ext cx="2106172" cy="321869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58" y="773708"/>
            <a:ext cx="2106172" cy="321869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3355"/>
            <a:ext cx="2106172" cy="32186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96" y="779401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90796" y="4265638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siete.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siete.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8"/>
            <a:ext cx="2106172" cy="3218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2"/>
            <a:ext cx="2106172" cy="3218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06"/>
            <a:ext cx="2106172" cy="3218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05"/>
            <a:ext cx="2106172" cy="3218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92"/>
            <a:ext cx="2106172" cy="3218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8"/>
            <a:ext cx="2106172" cy="3218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578"/>
            <a:ext cx="2106172" cy="3218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3"/>
            <a:ext cx="2081788" cy="32065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76"/>
            <a:ext cx="2106172" cy="3218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49"/>
            <a:ext cx="2106172" cy="32186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39" y="774522"/>
            <a:ext cx="2106172" cy="32186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86807"/>
            <a:ext cx="2106172" cy="32186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426"/>
            <a:ext cx="2106172" cy="32186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701"/>
            <a:ext cx="2106172" cy="32186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0"/>
            <a:ext cx="2106172" cy="32186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425"/>
            <a:ext cx="2106172" cy="32186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778"/>
            <a:ext cx="2106172" cy="32186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86454"/>
            <a:ext cx="2106172" cy="32186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109"/>
            <a:ext cx="2106172" cy="32186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062"/>
            <a:ext cx="2106172" cy="32186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786"/>
            <a:ext cx="2106172" cy="32186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061"/>
            <a:ext cx="2106172" cy="321869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58" y="773708"/>
            <a:ext cx="2106172" cy="321869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3355"/>
            <a:ext cx="2106172" cy="32186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96" y="779401"/>
            <a:ext cx="2106172" cy="321869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1528"/>
            <a:ext cx="2081788" cy="32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4449" y="4252574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la jota.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la jota.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2"/>
            <a:ext cx="2106172" cy="3218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1"/>
            <a:ext cx="2106172" cy="3218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0"/>
            <a:ext cx="2106172" cy="3218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1"/>
            <a:ext cx="2081788" cy="320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10"/>
            <a:ext cx="2106172" cy="3218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9"/>
            <a:ext cx="2106172" cy="3218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18"/>
            <a:ext cx="2106172" cy="3218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433"/>
            <a:ext cx="2106172" cy="3218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8528"/>
            <a:ext cx="2081788" cy="3206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9"/>
            <a:ext cx="2106172" cy="3218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8"/>
            <a:ext cx="2106172" cy="3218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12"/>
            <a:ext cx="2106172" cy="3218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606"/>
            <a:ext cx="2106172" cy="3218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05"/>
            <a:ext cx="2106172" cy="3218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92"/>
            <a:ext cx="2106172" cy="3218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6808"/>
            <a:ext cx="2106172" cy="3218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578"/>
            <a:ext cx="2106172" cy="3218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3"/>
            <a:ext cx="2081788" cy="32065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76"/>
            <a:ext cx="2106172" cy="3218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549"/>
            <a:ext cx="2106172" cy="32186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39" y="774522"/>
            <a:ext cx="2106172" cy="32186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86807"/>
            <a:ext cx="2106172" cy="32186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426"/>
            <a:ext cx="2106172" cy="32186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701"/>
            <a:ext cx="2106172" cy="32186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0670"/>
            <a:ext cx="2106172" cy="32186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425"/>
            <a:ext cx="2106172" cy="32186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778"/>
            <a:ext cx="2106172" cy="32186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86454"/>
            <a:ext cx="2106172" cy="32186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109"/>
            <a:ext cx="2106172" cy="32186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062"/>
            <a:ext cx="2106172" cy="32186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62786"/>
            <a:ext cx="2106172" cy="32186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4061"/>
            <a:ext cx="2106172" cy="321869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58" y="773708"/>
            <a:ext cx="2106172" cy="321869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1" y="773355"/>
            <a:ext cx="2106172" cy="32186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96" y="779401"/>
            <a:ext cx="2106172" cy="321869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81528"/>
            <a:ext cx="2081788" cy="320650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27" y="774886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447" y="4267050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el as.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el as.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18686" y="4253987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ocho.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ocho.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05538" y="4265638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diez.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diez.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972" y="4346015"/>
            <a:ext cx="11708674" cy="1655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alta que la jota.</a:t>
            </a:r>
          </a:p>
          <a:p>
            <a:endParaRPr lang="es-ES" sz="3600" dirty="0">
              <a:latin typeface="Arial Black" panose="020B0A04020102020204" pitchFamily="34" charset="0"/>
            </a:endParaRPr>
          </a:p>
          <a:p>
            <a:r>
              <a:rPr lang="es-ES" sz="3600" dirty="0" smtClean="0">
                <a:latin typeface="Arial Black" panose="020B0A04020102020204" pitchFamily="34" charset="0"/>
              </a:rPr>
              <a:t>La próxima carta es más baja que la jota.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1" y="552555"/>
            <a:ext cx="4441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latin typeface="Arial Black" panose="020B0A04020102020204" pitchFamily="34" charset="0"/>
              </a:rPr>
              <a:t>Creo que…</a:t>
            </a:r>
            <a:endParaRPr lang="en-US" sz="5000" dirty="0" smtClean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4"/>
            <a:ext cx="2106172" cy="321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23" y="774623"/>
            <a:ext cx="2106172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1301</Words>
  <Application>Microsoft Office PowerPoint</Application>
  <PresentationFormat>Widescreen</PresentationFormat>
  <Paragraphs>220</Paragraphs>
  <Slides>56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Arial Black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Fencil</dc:creator>
  <cp:lastModifiedBy>Marc Fencil</cp:lastModifiedBy>
  <cp:revision>25</cp:revision>
  <dcterms:created xsi:type="dcterms:W3CDTF">2018-10-31T19:20:32Z</dcterms:created>
  <dcterms:modified xsi:type="dcterms:W3CDTF">2018-12-03T01:20:28Z</dcterms:modified>
</cp:coreProperties>
</file>