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3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2DCEF-5F57-4F53-8567-0CC4137AF091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DFA69-D0B1-4DB7-979F-AEB41644D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1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2833B3-B70A-4DB1-8199-F9DC069DB2D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03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3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0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61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955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584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287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926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2652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063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168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25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25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849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259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065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5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9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4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8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5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92F21-9267-4261-B044-7952E7A8AC94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5513D-4429-4D8C-BF91-D2FDFCA99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A61047-582F-407F-870B-A6C1F395178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7299-7236-4F04-8A1F-32361DE83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34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cibythelake.com/amazon-review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704" y="326571"/>
            <a:ext cx="6949440" cy="194636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/>
              <a:t>If you feel that the resources that I have created have helped you save time and/or money, please consider supporting the work that I do by doing your Amazon shopping through TCI By </a:t>
            </a:r>
            <a:r>
              <a:rPr lang="en-US" b="1" dirty="0"/>
              <a:t>T</a:t>
            </a:r>
            <a:r>
              <a:rPr lang="en-US" b="1" dirty="0" smtClean="0"/>
              <a:t>he Lake.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1704" y="1952131"/>
            <a:ext cx="1111649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Simply visit the “Amazon Reviews” section (the last tab on the right of my site’s header)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click here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before you do your online shopping and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check out my product reviews.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You’ll be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helping out regardless of what you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up buying.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 not sell my resources on Teachers Pay Teachers or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platform, so feel free to share whatever you’d like with colleagues.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email me at marc@tcibythelake.com if you notice an error or a broken link and I will promptly upload a corrected version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Thank you for your support.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0082" y="5884154"/>
            <a:ext cx="3902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the best,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 Fencil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274" y="0"/>
            <a:ext cx="4649066" cy="20455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2529" y="6481743"/>
            <a:ext cx="8299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Copyright 2018 Marc Fencil ● www.tcibythelake.com ● TCI By The Lake</a:t>
            </a:r>
          </a:p>
        </p:txBody>
      </p:sp>
    </p:spTree>
    <p:extLst>
      <p:ext uri="{BB962C8B-B14F-4D97-AF65-F5344CB8AC3E}">
        <p14:creationId xmlns:p14="http://schemas.microsoft.com/office/powerpoint/2010/main" val="4560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38" y="1"/>
            <a:ext cx="2403566" cy="240356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39" y="509451"/>
            <a:ext cx="11207931" cy="585216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s-ES" sz="2500" dirty="0"/>
              <a:t>¿</a:t>
            </a:r>
            <a:r>
              <a:rPr lang="es-ES" sz="2500" dirty="0" smtClean="0"/>
              <a:t>Vas a </a:t>
            </a:r>
            <a:r>
              <a:rPr lang="es-ES" sz="2500" dirty="0" err="1" smtClean="0"/>
              <a:t>Prom</a:t>
            </a:r>
            <a:r>
              <a:rPr lang="es-ES" sz="2500" dirty="0" smtClean="0"/>
              <a:t>? </a:t>
            </a:r>
            <a:r>
              <a:rPr lang="es-ES" sz="2500" dirty="0" smtClean="0">
                <a:solidFill>
                  <a:srgbClr val="C00000"/>
                </a:solidFill>
              </a:rPr>
              <a:t>Voy/no, no voy…</a:t>
            </a:r>
          </a:p>
          <a:p>
            <a:pPr marL="457200" indent="-457200" algn="l">
              <a:buAutoNum type="arabicPeriod"/>
            </a:pPr>
            <a:r>
              <a:rPr lang="es-ES" sz="2500" dirty="0" smtClean="0"/>
              <a:t>¿Con quién(es) vas? </a:t>
            </a:r>
            <a:r>
              <a:rPr lang="es-ES" sz="2500" dirty="0" smtClean="0">
                <a:solidFill>
                  <a:srgbClr val="C00000"/>
                </a:solidFill>
              </a:rPr>
              <a:t>Voy con...</a:t>
            </a:r>
            <a:endParaRPr lang="es-ES" sz="2500" dirty="0" smtClean="0"/>
          </a:p>
          <a:p>
            <a:pPr marL="457200" indent="-457200" algn="l">
              <a:buAutoNum type="arabicPeriod" startAt="3"/>
            </a:pPr>
            <a:r>
              <a:rPr lang="es-ES" sz="2500" dirty="0" smtClean="0"/>
              <a:t>¿Dónde </a:t>
            </a:r>
            <a:r>
              <a:rPr lang="es-ES" sz="2500" dirty="0" smtClean="0"/>
              <a:t>van </a:t>
            </a:r>
            <a:r>
              <a:rPr lang="es-ES" sz="2500" dirty="0" smtClean="0"/>
              <a:t>a comer antes del baile? </a:t>
            </a:r>
            <a:r>
              <a:rPr lang="es-ES" sz="2500" dirty="0" smtClean="0">
                <a:solidFill>
                  <a:srgbClr val="C00000"/>
                </a:solidFill>
              </a:rPr>
              <a:t>Vamos a comer en...</a:t>
            </a:r>
          </a:p>
          <a:p>
            <a:pPr marL="457200" indent="-457200" algn="l">
              <a:buAutoNum type="arabicPeriod" startAt="3"/>
            </a:pPr>
            <a:r>
              <a:rPr lang="es-ES" sz="2500" dirty="0" smtClean="0"/>
              <a:t>¿</a:t>
            </a:r>
            <a:r>
              <a:rPr lang="es-ES" sz="2500" dirty="0"/>
              <a:t>Qué </a:t>
            </a:r>
            <a:r>
              <a:rPr lang="es-ES" sz="2500" dirty="0" smtClean="0"/>
              <a:t>vas/van </a:t>
            </a:r>
            <a:r>
              <a:rPr lang="es-ES" sz="2500" dirty="0"/>
              <a:t>a hacer después del baile</a:t>
            </a:r>
            <a:r>
              <a:rPr lang="es-ES" sz="2500" dirty="0" smtClean="0"/>
              <a:t>? </a:t>
            </a:r>
            <a:r>
              <a:rPr lang="es-ES" sz="2500" dirty="0" smtClean="0">
                <a:solidFill>
                  <a:srgbClr val="C00000"/>
                </a:solidFill>
              </a:rPr>
              <a:t>Voy a </a:t>
            </a:r>
            <a:r>
              <a:rPr lang="en-US" sz="2500" dirty="0" smtClean="0">
                <a:solidFill>
                  <a:srgbClr val="C00000"/>
                </a:solidFill>
              </a:rPr>
              <a:t>/ </a:t>
            </a:r>
            <a:r>
              <a:rPr lang="en-US" sz="2500" dirty="0" err="1" smtClean="0">
                <a:solidFill>
                  <a:srgbClr val="C00000"/>
                </a:solidFill>
              </a:rPr>
              <a:t>Vamos</a:t>
            </a:r>
            <a:r>
              <a:rPr lang="en-US" sz="2500" dirty="0" smtClean="0">
                <a:solidFill>
                  <a:srgbClr val="C00000"/>
                </a:solidFill>
              </a:rPr>
              <a:t> a</a:t>
            </a:r>
            <a:r>
              <a:rPr lang="en-US" sz="2500" dirty="0" smtClean="0">
                <a:solidFill>
                  <a:srgbClr val="C00000"/>
                </a:solidFill>
              </a:rPr>
              <a:t>...</a:t>
            </a:r>
          </a:p>
          <a:p>
            <a:pPr marL="457200" indent="-457200" algn="l">
              <a:buAutoNum type="arabicPeriod" startAt="3"/>
            </a:pPr>
            <a:r>
              <a:rPr lang="en-US" sz="2500" dirty="0" err="1" smtClean="0"/>
              <a:t>Compara</a:t>
            </a:r>
            <a:r>
              <a:rPr lang="en-US" sz="2500" dirty="0" smtClean="0"/>
              <a:t> Prom con Homecoming.</a:t>
            </a:r>
          </a:p>
          <a:p>
            <a:pPr algn="l"/>
            <a:r>
              <a:rPr lang="es-ES" sz="2500" dirty="0" smtClean="0"/>
              <a:t>6.    ¿Qué </a:t>
            </a:r>
            <a:r>
              <a:rPr lang="es-ES" sz="2500" dirty="0" smtClean="0"/>
              <a:t>estilo de vestido </a:t>
            </a:r>
            <a:r>
              <a:rPr lang="es-ES" sz="2500" dirty="0" smtClean="0"/>
              <a:t>está de moda este año?</a:t>
            </a:r>
            <a:endParaRPr lang="en-US" sz="2500" dirty="0" smtClean="0"/>
          </a:p>
          <a:p>
            <a:pPr algn="l"/>
            <a:r>
              <a:rPr lang="es-ES" sz="2500" dirty="0" smtClean="0"/>
              <a:t>7.    En </a:t>
            </a:r>
            <a:r>
              <a:rPr lang="es-ES" sz="2500" dirty="0" smtClean="0"/>
              <a:t>tu opinión, quién será el rey y la reina? </a:t>
            </a:r>
            <a:r>
              <a:rPr lang="es-ES" sz="2500" dirty="0" smtClean="0">
                <a:solidFill>
                  <a:srgbClr val="C00000"/>
                </a:solidFill>
              </a:rPr>
              <a:t>____ será el rey </a:t>
            </a:r>
            <a:r>
              <a:rPr lang="es-ES" sz="2500" dirty="0" smtClean="0">
                <a:solidFill>
                  <a:srgbClr val="C00000"/>
                </a:solidFill>
              </a:rPr>
              <a:t>y </a:t>
            </a:r>
            <a:r>
              <a:rPr lang="en-US" sz="2500" dirty="0" smtClean="0">
                <a:solidFill>
                  <a:srgbClr val="C00000"/>
                </a:solidFill>
              </a:rPr>
              <a:t>_____ </a:t>
            </a:r>
            <a:r>
              <a:rPr lang="en-US" sz="2500" dirty="0" err="1" smtClean="0">
                <a:solidFill>
                  <a:srgbClr val="C00000"/>
                </a:solidFill>
              </a:rPr>
              <a:t>ser</a:t>
            </a:r>
            <a:r>
              <a:rPr lang="es-ES" sz="2500" dirty="0" smtClean="0">
                <a:solidFill>
                  <a:srgbClr val="C00000"/>
                </a:solidFill>
              </a:rPr>
              <a:t>á la reina</a:t>
            </a:r>
            <a:r>
              <a:rPr lang="es-ES" sz="2500" dirty="0" smtClean="0">
                <a:solidFill>
                  <a:srgbClr val="C00000"/>
                </a:solidFill>
              </a:rPr>
              <a:t>.</a:t>
            </a:r>
            <a:endParaRPr lang="es-ES" sz="2500" dirty="0" smtClean="0">
              <a:solidFill>
                <a:srgbClr val="C00000"/>
              </a:solidFill>
            </a:endParaRPr>
          </a:p>
          <a:p>
            <a:pPr marL="457200" indent="-457200" algn="l">
              <a:buAutoNum type="arabicPeriod" startAt="3"/>
            </a:pPr>
            <a:endParaRPr lang="es-ES" sz="2500" dirty="0"/>
          </a:p>
          <a:p>
            <a:pPr algn="l"/>
            <a:endParaRPr lang="es-ES" sz="2500" i="1" dirty="0" smtClean="0">
              <a:solidFill>
                <a:srgbClr val="C00000"/>
              </a:solidFill>
            </a:endParaRPr>
          </a:p>
          <a:p>
            <a:pPr algn="l"/>
            <a:r>
              <a:rPr lang="es-ES" sz="2500" b="1" dirty="0" smtClean="0">
                <a:solidFill>
                  <a:srgbClr val="D03884"/>
                </a:solidFill>
              </a:rPr>
              <a:t>Para las chicas...</a:t>
            </a:r>
          </a:p>
          <a:p>
            <a:pPr algn="l"/>
            <a:r>
              <a:rPr lang="es-ES" sz="2500" b="1" dirty="0" smtClean="0">
                <a:solidFill>
                  <a:srgbClr val="D03884"/>
                </a:solidFill>
              </a:rPr>
              <a:t>¿Cómo es tu vestido de </a:t>
            </a:r>
            <a:r>
              <a:rPr lang="es-ES" sz="2500" b="1" dirty="0" err="1" smtClean="0">
                <a:solidFill>
                  <a:srgbClr val="D03884"/>
                </a:solidFill>
              </a:rPr>
              <a:t>Prom</a:t>
            </a:r>
            <a:r>
              <a:rPr lang="es-ES" sz="2500" b="1" dirty="0" smtClean="0">
                <a:solidFill>
                  <a:srgbClr val="D03884"/>
                </a:solidFill>
              </a:rPr>
              <a:t>?</a:t>
            </a:r>
            <a:r>
              <a:rPr lang="es-ES" sz="2500" b="1" dirty="0" smtClean="0">
                <a:solidFill>
                  <a:srgbClr val="D03884"/>
                </a:solidFill>
              </a:rPr>
              <a:t>			</a:t>
            </a:r>
            <a:r>
              <a:rPr lang="es-ES" sz="2500" b="1" smtClean="0">
                <a:solidFill>
                  <a:srgbClr val="D03884"/>
                </a:solidFill>
              </a:rPr>
              <a:t>             </a:t>
            </a:r>
            <a:r>
              <a:rPr lang="es-ES" sz="2500" b="1" dirty="0" smtClean="0">
                <a:solidFill>
                  <a:srgbClr val="D03884"/>
                </a:solidFill>
              </a:rPr>
              <a:t>¿</a:t>
            </a:r>
            <a:r>
              <a:rPr lang="es-ES" sz="2500" b="1" dirty="0" smtClean="0">
                <a:solidFill>
                  <a:srgbClr val="D03884"/>
                </a:solidFill>
              </a:rPr>
              <a:t>De qué color es?</a:t>
            </a:r>
          </a:p>
          <a:p>
            <a:pPr algn="l"/>
            <a:r>
              <a:rPr lang="es-ES" sz="2500" b="1" dirty="0" smtClean="0">
                <a:solidFill>
                  <a:srgbClr val="D03884"/>
                </a:solidFill>
              </a:rPr>
              <a:t>¿Es largo, mediano, o corto?				¿Por qué te gusta?</a:t>
            </a:r>
          </a:p>
          <a:p>
            <a:pPr algn="l"/>
            <a:r>
              <a:rPr lang="es-ES" sz="2500" b="1" dirty="0" smtClean="0">
                <a:solidFill>
                  <a:srgbClr val="D03884"/>
                </a:solidFill>
              </a:rPr>
              <a:t>¿Dónde lo compraste?					¿Cuándo lo compraste?</a:t>
            </a:r>
          </a:p>
        </p:txBody>
      </p:sp>
    </p:spTree>
    <p:extLst>
      <p:ext uri="{BB962C8B-B14F-4D97-AF65-F5344CB8AC3E}">
        <p14:creationId xmlns:p14="http://schemas.microsoft.com/office/powerpoint/2010/main" val="15364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262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Fencil</dc:creator>
  <cp:lastModifiedBy>Marc Fencil</cp:lastModifiedBy>
  <cp:revision>24</cp:revision>
  <dcterms:created xsi:type="dcterms:W3CDTF">2017-08-29T11:25:48Z</dcterms:created>
  <dcterms:modified xsi:type="dcterms:W3CDTF">2019-05-03T12:23:55Z</dcterms:modified>
</cp:coreProperties>
</file>