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20341-8B5C-4F4F-8FE1-0D9634814DAB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EF43E-D886-4BEC-9364-036699F7E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87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2833B3-B70A-4DB1-8199-F9DC069DB2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180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5365-2A14-485F-8AC1-3B4276E9D3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4B2A0-B730-4EF5-89C3-81EE3927E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A8F3F-4164-47B6-B03E-6901FEC86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6698-60C2-4AA2-91EB-C10301ED5FF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243C5-4CCA-4535-82B6-0F394713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345B1-359B-478A-A083-B91A55F75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F995-61F4-4006-BF8B-1AD5CE71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4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A6A05-D81C-4B81-8EFE-D7694A533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A3CDD-CC4E-4755-8E20-0E5955087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85381-E1DB-4636-97B7-D8B224C2A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6698-60C2-4AA2-91EB-C10301ED5FF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88C73-73AF-42AE-B228-3BD279E2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CCEBC-4ACD-428B-922D-4081E73F9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F995-61F4-4006-BF8B-1AD5CE71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0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0BBF44-B1F2-46C7-AD1C-A64157FE82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BD592F-9463-4515-9FB4-A1F72A402D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83498-1096-48A4-B0C0-BE42D5C4C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6698-60C2-4AA2-91EB-C10301ED5FF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5F291-2CDE-4967-8D76-7BA75729F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B73F6-6FFC-4F7B-9971-0D0BCD490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F995-61F4-4006-BF8B-1AD5CE71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0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46D47-C772-4AD0-983D-C2CC754D5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E54B7-A2CF-4753-B4F2-6A2F95B53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1B1B3-4732-47C6-A241-03C7605E7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6698-60C2-4AA2-91EB-C10301ED5FF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ECE72-B9DD-45C0-AD95-56708701C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A78CD-7BAF-4A6F-8FA6-60F0945CB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F995-61F4-4006-BF8B-1AD5CE71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7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6999D-F757-4EA8-AF6F-71B460DC3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2393C-B07E-43BC-85A9-E02B8427F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B6682-6751-40B7-84B3-28B8EBDA4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6698-60C2-4AA2-91EB-C10301ED5FF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B3444-D46C-4C53-8486-32A4A7982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A8E50-478B-4E9E-8123-7882504C4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F995-61F4-4006-BF8B-1AD5CE71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1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F8C07-BD30-41F4-8EA5-FB69D2C84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C2E54-0D28-4456-B2D7-6FC911DB1F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50465A-46FB-4A6C-A622-62CCEE26C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A6CE-BA54-4C9F-87F8-75A7B51D8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6698-60C2-4AA2-91EB-C10301ED5FF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256A8-1EB5-4D6F-9374-71964E65E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5C1D4-A27F-4CF7-8AD9-B849D2149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F995-61F4-4006-BF8B-1AD5CE71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2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9B703-73BD-43B2-84BD-942BD0622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F0A2C-664D-4153-A390-23E37AB6A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ADECC-A4CF-4282-9AFC-5768CEF46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B6876B-274C-4CCE-9FDC-2E489FA49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9B1581-F3F1-4309-9061-08C037AEA1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700314-7932-4E05-AD80-CBF551E2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6698-60C2-4AA2-91EB-C10301ED5FF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B6296B-4B22-4A08-A46D-BA1CC4434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4CEC44-3D5D-4D4D-A432-5CC50E7C4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F995-61F4-4006-BF8B-1AD5CE71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A60D0-03E1-43E0-A48F-849360FB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522A3F-8F16-4BDD-ACA3-746A25AA1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6698-60C2-4AA2-91EB-C10301ED5FF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9971D-1A12-40E3-96EC-0D99AD70E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322A26-DF38-4C5A-B2FB-C7F49DE50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F995-61F4-4006-BF8B-1AD5CE71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8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B1A1FE-C474-4D2C-A748-B383B680E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6698-60C2-4AA2-91EB-C10301ED5FF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ED8B01-8DA8-44E8-8556-E9F7AA253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D5DE6-838E-4C74-B9B5-157AF1B4D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F995-61F4-4006-BF8B-1AD5CE71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8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7CBBB-6F2A-4A9C-A5D7-9AF41C1DC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77182-03FD-4A49-9DFA-580A84036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DE92E7-E535-410A-9A31-9D05B4C5F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F8F44-DA6F-42D8-A469-C13782E00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6698-60C2-4AA2-91EB-C10301ED5FF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F598D-1A35-470C-8AE1-0DDFFC9A6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426002-74C8-4FA3-9D48-2EB7E669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F995-61F4-4006-BF8B-1AD5CE71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4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35FC4-9320-49F8-A7CA-C1585ECA7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3CBC85-2213-4440-9776-DA011222C3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487EBE-C414-45DF-8C56-5BC9B26E8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4E819D-817F-48E7-A707-A38B0C3EE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C6698-60C2-4AA2-91EB-C10301ED5FF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561E1-30AC-4120-BE47-0E3B8DC71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12570-879E-4C26-95CD-8DE38889C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F995-61F4-4006-BF8B-1AD5CE71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7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CA509F-FA24-403E-A764-34AFBF122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9C34E-1EEF-42EB-8EF6-1A26029C4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FACD8-4ACA-4776-A360-C4F7635FC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C6698-60C2-4AA2-91EB-C10301ED5FF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0C14B-7B2A-4D21-BFAC-F8C21E60F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8A796-BA62-4186-9B91-F7DF13E07F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DF995-61F4-4006-BF8B-1AD5CE711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4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cibythelake.com/amazon-review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A451A4-59A5-4E0E-AC1D-87E5CDBA61C5}"/>
              </a:ext>
            </a:extLst>
          </p:cNvPr>
          <p:cNvSpPr txBox="1"/>
          <p:nvPr/>
        </p:nvSpPr>
        <p:spPr>
          <a:xfrm>
            <a:off x="345440" y="314960"/>
            <a:ext cx="806704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La Copa Mundial es un </a:t>
            </a:r>
            <a:r>
              <a:rPr lang="en-US" sz="2800" dirty="0" err="1">
                <a:solidFill>
                  <a:schemeClr val="bg1"/>
                </a:solidFill>
              </a:rPr>
              <a:t>torneo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s-ES" sz="2800" dirty="0">
                <a:solidFill>
                  <a:schemeClr val="bg1"/>
                </a:solidFill>
              </a:rPr>
              <a:t>internacional de fútbol que ocurre cada cuatro años. Es el evento deportivo más popular del mundo. FIFA predice que más de cinco mil millones de personas lo verán este año.</a:t>
            </a:r>
          </a:p>
          <a:p>
            <a:endParaRPr lang="es-ES" sz="2800" dirty="0">
              <a:solidFill>
                <a:schemeClr val="bg1"/>
              </a:solidFill>
            </a:endParaRPr>
          </a:p>
          <a:p>
            <a:r>
              <a:rPr lang="es-ES" sz="2800" dirty="0">
                <a:solidFill>
                  <a:schemeClr val="bg1"/>
                </a:solidFill>
              </a:rPr>
              <a:t>Este año tiene lugar en Catar, un país pequeño pero muy rico en el Medio Oriente.</a:t>
            </a:r>
          </a:p>
          <a:p>
            <a:endParaRPr lang="es-ES" sz="2800" dirty="0">
              <a:solidFill>
                <a:schemeClr val="bg1"/>
              </a:solidFill>
            </a:endParaRPr>
          </a:p>
          <a:p>
            <a:r>
              <a:rPr lang="es-ES" sz="2800" dirty="0">
                <a:solidFill>
                  <a:schemeClr val="bg1"/>
                </a:solidFill>
              </a:rPr>
              <a:t>Treinta y dos (32) países participan. El país anfitrión (Catar en este caso) puede competir automáticamente en el torneo sin tener que clasificarse.</a:t>
            </a:r>
          </a:p>
          <a:p>
            <a:endParaRPr lang="es-ES" sz="2800" dirty="0">
              <a:solidFill>
                <a:schemeClr val="bg1"/>
              </a:solidFill>
            </a:endParaRPr>
          </a:p>
          <a:p>
            <a:r>
              <a:rPr lang="es-ES" sz="2800" dirty="0">
                <a:solidFill>
                  <a:schemeClr val="bg1"/>
                </a:solidFill>
              </a:rPr>
              <a:t>Normalmente la Copa Mundial se juega en mayo, junio, o julio pero esta vez será en noviembre y diciembre debido al calor intenso del verano en Catar.</a:t>
            </a:r>
            <a:br>
              <a:rPr lang="es-ES" sz="2800" dirty="0">
                <a:solidFill>
                  <a:schemeClr val="bg1"/>
                </a:solidFill>
              </a:rPr>
            </a:br>
            <a:br>
              <a:rPr lang="es-ES" sz="2800" dirty="0">
                <a:solidFill>
                  <a:schemeClr val="bg1"/>
                </a:solidFill>
              </a:rPr>
            </a:br>
            <a:endParaRPr lang="es-ES" sz="2800" dirty="0">
              <a:solidFill>
                <a:schemeClr val="bg1"/>
              </a:solidFill>
            </a:endParaRPr>
          </a:p>
          <a:p>
            <a:endParaRPr lang="es-ES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2C97EC-08DC-4703-85D6-23FED985D9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995" y="233680"/>
            <a:ext cx="3012565" cy="3057754"/>
          </a:xfrm>
          <a:prstGeom prst="rect">
            <a:avLst/>
          </a:prstGeom>
        </p:spPr>
      </p:pic>
      <p:sp>
        <p:nvSpPr>
          <p:cNvPr id="7" name="Arrow: Left 6">
            <a:extLst>
              <a:ext uri="{FF2B5EF4-FFF2-40B4-BE49-F238E27FC236}">
                <a16:creationId xmlns:a16="http://schemas.microsoft.com/office/drawing/2014/main" id="{F623EC94-6AA1-4701-BAA4-B05E50C452E8}"/>
              </a:ext>
            </a:extLst>
          </p:cNvPr>
          <p:cNvSpPr/>
          <p:nvPr/>
        </p:nvSpPr>
        <p:spPr>
          <a:xfrm rot="19429518">
            <a:off x="10625497" y="1521084"/>
            <a:ext cx="548640" cy="249954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28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704" y="326571"/>
            <a:ext cx="6949440" cy="194636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200" b="1" dirty="0"/>
              <a:t>If you feel that the resources that I have created have helped you save time and/or money, please consider supporting the work that I do by doing your Amazon shopping through my affiliate links at TCI By The Lake.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1704" y="1952131"/>
            <a:ext cx="1111649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Simply visit the “Support My Work” section (the last tab on the right of my site’s header) or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click here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before you do your online shopping and check out my product reviews. I have reviewed more than 100 products that I actually own, use, and love in my teaching and personal life. You’ll be helping out regardless of what you end up buying.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do not sell my resources on Teachers Pay Teachers or any other platform, so feel free to share whatever you’d like with colleagues to help make their jobs easier as well.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Accuracy is important to me, so please email me at marc@tcibythelake.com if you notice an error or a broken link and I will promptly upload a corrected version. Thank you for your support.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0082" y="5884154"/>
            <a:ext cx="39024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the best,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Marc Fencil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274" y="0"/>
            <a:ext cx="4649066" cy="204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166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314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Fencil</dc:creator>
  <cp:lastModifiedBy>Marc Fencil</cp:lastModifiedBy>
  <cp:revision>4</cp:revision>
  <dcterms:created xsi:type="dcterms:W3CDTF">2022-11-20T22:10:11Z</dcterms:created>
  <dcterms:modified xsi:type="dcterms:W3CDTF">2022-11-20T22:47:42Z</dcterms:modified>
</cp:coreProperties>
</file>