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9"/>
  </p:notesMasterIdLst>
  <p:sldIdLst>
    <p:sldId id="343" r:id="rId2"/>
    <p:sldId id="256" r:id="rId3"/>
    <p:sldId id="331" r:id="rId4"/>
    <p:sldId id="332" r:id="rId5"/>
    <p:sldId id="333" r:id="rId6"/>
    <p:sldId id="334" r:id="rId7"/>
    <p:sldId id="335" r:id="rId8"/>
    <p:sldId id="336" r:id="rId9"/>
    <p:sldId id="257" r:id="rId10"/>
    <p:sldId id="258" r:id="rId11"/>
    <p:sldId id="295" r:id="rId12"/>
    <p:sldId id="259" r:id="rId13"/>
    <p:sldId id="296" r:id="rId14"/>
    <p:sldId id="260" r:id="rId15"/>
    <p:sldId id="297" r:id="rId16"/>
    <p:sldId id="261" r:id="rId17"/>
    <p:sldId id="298" r:id="rId18"/>
    <p:sldId id="262" r:id="rId19"/>
    <p:sldId id="299" r:id="rId20"/>
    <p:sldId id="263" r:id="rId21"/>
    <p:sldId id="300" r:id="rId22"/>
    <p:sldId id="264" r:id="rId23"/>
    <p:sldId id="301" r:id="rId24"/>
    <p:sldId id="265" r:id="rId25"/>
    <p:sldId id="302" r:id="rId26"/>
    <p:sldId id="266" r:id="rId27"/>
    <p:sldId id="303" r:id="rId28"/>
    <p:sldId id="267" r:id="rId29"/>
    <p:sldId id="304" r:id="rId30"/>
    <p:sldId id="268" r:id="rId31"/>
    <p:sldId id="305" r:id="rId32"/>
    <p:sldId id="269" r:id="rId33"/>
    <p:sldId id="306" r:id="rId34"/>
    <p:sldId id="270" r:id="rId35"/>
    <p:sldId id="307" r:id="rId36"/>
    <p:sldId id="271" r:id="rId37"/>
    <p:sldId id="308" r:id="rId38"/>
    <p:sldId id="337" r:id="rId39"/>
    <p:sldId id="272" r:id="rId40"/>
    <p:sldId id="309" r:id="rId41"/>
    <p:sldId id="274" r:id="rId42"/>
    <p:sldId id="310" r:id="rId43"/>
    <p:sldId id="275" r:id="rId44"/>
    <p:sldId id="311" r:id="rId45"/>
    <p:sldId id="276" r:id="rId46"/>
    <p:sldId id="312" r:id="rId47"/>
    <p:sldId id="277" r:id="rId48"/>
    <p:sldId id="313" r:id="rId49"/>
    <p:sldId id="278" r:id="rId50"/>
    <p:sldId id="314" r:id="rId51"/>
    <p:sldId id="279" r:id="rId52"/>
    <p:sldId id="315" r:id="rId53"/>
    <p:sldId id="280" r:id="rId54"/>
    <p:sldId id="316" r:id="rId55"/>
    <p:sldId id="281" r:id="rId56"/>
    <p:sldId id="317" r:id="rId57"/>
    <p:sldId id="282" r:id="rId58"/>
    <p:sldId id="318" r:id="rId59"/>
    <p:sldId id="283" r:id="rId60"/>
    <p:sldId id="319" r:id="rId61"/>
    <p:sldId id="284" r:id="rId62"/>
    <p:sldId id="320" r:id="rId63"/>
    <p:sldId id="285" r:id="rId64"/>
    <p:sldId id="321" r:id="rId65"/>
    <p:sldId id="286" r:id="rId66"/>
    <p:sldId id="322" r:id="rId67"/>
    <p:sldId id="338" r:id="rId68"/>
    <p:sldId id="287" r:id="rId69"/>
    <p:sldId id="323" r:id="rId70"/>
    <p:sldId id="288" r:id="rId71"/>
    <p:sldId id="324" r:id="rId72"/>
    <p:sldId id="289" r:id="rId73"/>
    <p:sldId id="325" r:id="rId74"/>
    <p:sldId id="290" r:id="rId75"/>
    <p:sldId id="326" r:id="rId76"/>
    <p:sldId id="291" r:id="rId77"/>
    <p:sldId id="327" r:id="rId78"/>
    <p:sldId id="292" r:id="rId79"/>
    <p:sldId id="328" r:id="rId80"/>
    <p:sldId id="293" r:id="rId81"/>
    <p:sldId id="329" r:id="rId82"/>
    <p:sldId id="294" r:id="rId83"/>
    <p:sldId id="330" r:id="rId84"/>
    <p:sldId id="339" r:id="rId85"/>
    <p:sldId id="341" r:id="rId86"/>
    <p:sldId id="340" r:id="rId87"/>
    <p:sldId id="342" r:id="rId88"/>
  </p:sldIdLst>
  <p:sldSz cx="9144000" cy="6858000" type="screen4x3"/>
  <p:notesSz cx="6858000" cy="9144000"/>
  <p:defaultTextStyle>
    <a:defPPr>
      <a:defRPr lang="en-US"/>
    </a:defPPr>
    <a:lvl1pPr algn="l" rtl="0" eaLnBrk="0" fontAlgn="base" hangingPunct="0">
      <a:spcBef>
        <a:spcPct val="0"/>
      </a:spcBef>
      <a:spcAft>
        <a:spcPct val="0"/>
      </a:spcAft>
      <a:defRPr sz="80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80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80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80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8000" kern="1200">
        <a:solidFill>
          <a:schemeClr val="tx1"/>
        </a:solidFill>
        <a:latin typeface="Arial" panose="020B0604020202020204" pitchFamily="34" charset="0"/>
        <a:ea typeface="+mn-ea"/>
        <a:cs typeface="+mn-cs"/>
      </a:defRPr>
    </a:lvl5pPr>
    <a:lvl6pPr marL="2286000" algn="l" defTabSz="914400" rtl="0" eaLnBrk="1" latinLnBrk="0" hangingPunct="1">
      <a:defRPr sz="8000" kern="1200">
        <a:solidFill>
          <a:schemeClr val="tx1"/>
        </a:solidFill>
        <a:latin typeface="Arial" panose="020B0604020202020204" pitchFamily="34" charset="0"/>
        <a:ea typeface="+mn-ea"/>
        <a:cs typeface="+mn-cs"/>
      </a:defRPr>
    </a:lvl6pPr>
    <a:lvl7pPr marL="2743200" algn="l" defTabSz="914400" rtl="0" eaLnBrk="1" latinLnBrk="0" hangingPunct="1">
      <a:defRPr sz="8000" kern="1200">
        <a:solidFill>
          <a:schemeClr val="tx1"/>
        </a:solidFill>
        <a:latin typeface="Arial" panose="020B0604020202020204" pitchFamily="34" charset="0"/>
        <a:ea typeface="+mn-ea"/>
        <a:cs typeface="+mn-cs"/>
      </a:defRPr>
    </a:lvl7pPr>
    <a:lvl8pPr marL="3200400" algn="l" defTabSz="914400" rtl="0" eaLnBrk="1" latinLnBrk="0" hangingPunct="1">
      <a:defRPr sz="8000" kern="1200">
        <a:solidFill>
          <a:schemeClr val="tx1"/>
        </a:solidFill>
        <a:latin typeface="Arial" panose="020B0604020202020204" pitchFamily="34" charset="0"/>
        <a:ea typeface="+mn-ea"/>
        <a:cs typeface="+mn-cs"/>
      </a:defRPr>
    </a:lvl8pPr>
    <a:lvl9pPr marL="3657600" algn="l" defTabSz="914400" rtl="0" eaLnBrk="1" latinLnBrk="0" hangingPunct="1">
      <a:defRPr sz="80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1"/>
    <p:restoredTop sz="94603"/>
  </p:normalViewPr>
  <p:slideViewPr>
    <p:cSldViewPr>
      <p:cViewPr varScale="1">
        <p:scale>
          <a:sx n="109" d="100"/>
          <a:sy n="109" d="100"/>
        </p:scale>
        <p:origin x="1656" y="18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497A629-1D06-3822-203B-F1EEBF5C3D3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29EBE664-5C92-247E-F0D1-2583C13CC8B6}"/>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FC1E76A0-D3C2-9A4F-AC87-C279CFE39248}" type="datetimeFigureOut">
              <a:rPr lang="en-US"/>
              <a:pPr>
                <a:defRPr/>
              </a:pPr>
              <a:t>2/3/26</a:t>
            </a:fld>
            <a:endParaRPr lang="en-US"/>
          </a:p>
        </p:txBody>
      </p:sp>
      <p:sp>
        <p:nvSpPr>
          <p:cNvPr id="4" name="Slide Image Placeholder 3">
            <a:extLst>
              <a:ext uri="{FF2B5EF4-FFF2-40B4-BE49-F238E27FC236}">
                <a16:creationId xmlns:a16="http://schemas.microsoft.com/office/drawing/2014/main" id="{C32B9A4E-2A61-551D-42E5-506E26B7D445}"/>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6EA54340-6E3C-492D-8997-F10A5F9E9AA5}"/>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1E80A38B-2F58-DE37-5AF6-3762C69417F6}"/>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775FCE81-8867-DD41-D84F-1E439DC14A8D}"/>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7CDE49B-737C-4C4C-9EBF-208AE0FD1CDC}"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66DB2290-830F-1C9A-EC76-E7C774D3525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7D427354-ABBF-AB45-75D8-9B0016DCDF8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388" name="Slide Number Placeholder 3">
            <a:extLst>
              <a:ext uri="{FF2B5EF4-FFF2-40B4-BE49-F238E27FC236}">
                <a16:creationId xmlns:a16="http://schemas.microsoft.com/office/drawing/2014/main" id="{4D3C0606-7FBD-35DC-FC8C-036C5638913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0">
                <a:solidFill>
                  <a:schemeClr val="tx1"/>
                </a:solidFill>
                <a:latin typeface="Arial" panose="020B0604020202020204" pitchFamily="34" charset="0"/>
              </a:defRPr>
            </a:lvl1pPr>
            <a:lvl2pPr marL="742950" indent="-285750">
              <a:defRPr sz="8000">
                <a:solidFill>
                  <a:schemeClr val="tx1"/>
                </a:solidFill>
                <a:latin typeface="Arial" panose="020B0604020202020204" pitchFamily="34" charset="0"/>
              </a:defRPr>
            </a:lvl2pPr>
            <a:lvl3pPr marL="1143000" indent="-228600">
              <a:defRPr sz="8000">
                <a:solidFill>
                  <a:schemeClr val="tx1"/>
                </a:solidFill>
                <a:latin typeface="Arial" panose="020B0604020202020204" pitchFamily="34" charset="0"/>
              </a:defRPr>
            </a:lvl3pPr>
            <a:lvl4pPr marL="1600200" indent="-228600">
              <a:defRPr sz="8000">
                <a:solidFill>
                  <a:schemeClr val="tx1"/>
                </a:solidFill>
                <a:latin typeface="Arial" panose="020B0604020202020204" pitchFamily="34" charset="0"/>
              </a:defRPr>
            </a:lvl4pPr>
            <a:lvl5pPr marL="2057400" indent="-228600">
              <a:defRPr sz="8000">
                <a:solidFill>
                  <a:schemeClr val="tx1"/>
                </a:solidFill>
                <a:latin typeface="Arial" panose="020B0604020202020204" pitchFamily="34" charset="0"/>
              </a:defRPr>
            </a:lvl5pPr>
            <a:lvl6pPr marL="2514600" indent="-228600" eaLnBrk="0" fontAlgn="base" hangingPunct="0">
              <a:spcBef>
                <a:spcPct val="0"/>
              </a:spcBef>
              <a:spcAft>
                <a:spcPct val="0"/>
              </a:spcAft>
              <a:defRPr sz="8000">
                <a:solidFill>
                  <a:schemeClr val="tx1"/>
                </a:solidFill>
                <a:latin typeface="Arial" panose="020B0604020202020204" pitchFamily="34" charset="0"/>
              </a:defRPr>
            </a:lvl6pPr>
            <a:lvl7pPr marL="2971800" indent="-228600" eaLnBrk="0" fontAlgn="base" hangingPunct="0">
              <a:spcBef>
                <a:spcPct val="0"/>
              </a:spcBef>
              <a:spcAft>
                <a:spcPct val="0"/>
              </a:spcAft>
              <a:defRPr sz="8000">
                <a:solidFill>
                  <a:schemeClr val="tx1"/>
                </a:solidFill>
                <a:latin typeface="Arial" panose="020B0604020202020204" pitchFamily="34" charset="0"/>
              </a:defRPr>
            </a:lvl7pPr>
            <a:lvl8pPr marL="3429000" indent="-228600" eaLnBrk="0" fontAlgn="base" hangingPunct="0">
              <a:spcBef>
                <a:spcPct val="0"/>
              </a:spcBef>
              <a:spcAft>
                <a:spcPct val="0"/>
              </a:spcAft>
              <a:defRPr sz="8000">
                <a:solidFill>
                  <a:schemeClr val="tx1"/>
                </a:solidFill>
                <a:latin typeface="Arial" panose="020B0604020202020204" pitchFamily="34" charset="0"/>
              </a:defRPr>
            </a:lvl8pPr>
            <a:lvl9pPr marL="3886200" indent="-228600" eaLnBrk="0" fontAlgn="base" hangingPunct="0">
              <a:spcBef>
                <a:spcPct val="0"/>
              </a:spcBef>
              <a:spcAft>
                <a:spcPct val="0"/>
              </a:spcAft>
              <a:defRPr sz="8000">
                <a:solidFill>
                  <a:schemeClr val="tx1"/>
                </a:solidFill>
                <a:latin typeface="Arial" panose="020B0604020202020204" pitchFamily="34" charset="0"/>
              </a:defRPr>
            </a:lvl9pPr>
          </a:lstStyle>
          <a:p>
            <a:fld id="{752416C3-3601-3248-907D-5D8C5D6FF92A}" type="slidenum">
              <a:rPr lang="en-US" altLang="en-US" sz="1200">
                <a:solidFill>
                  <a:srgbClr val="000000"/>
                </a:solidFill>
              </a:rPr>
              <a:pPr/>
              <a:t>1</a:t>
            </a:fld>
            <a:endParaRPr lang="en-US" altLang="en-US" sz="1200">
              <a:solidFill>
                <a:srgbClr val="000000"/>
              </a:solidFill>
            </a:endParaRPr>
          </a:p>
        </p:txBody>
      </p:sp>
    </p:spTree>
    <p:extLst>
      <p:ext uri="{BB962C8B-B14F-4D97-AF65-F5344CB8AC3E}">
        <p14:creationId xmlns:p14="http://schemas.microsoft.com/office/powerpoint/2010/main" val="3966019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7ED58691-03DD-F123-A775-AA4EBAC98C1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1414D89D-6247-D15F-07ED-7FC0D408F15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5F5ECCA0-433A-F30A-525D-E38090752DB4}"/>
              </a:ext>
            </a:extLst>
          </p:cNvPr>
          <p:cNvSpPr>
            <a:spLocks noGrp="1" noChangeArrowheads="1"/>
          </p:cNvSpPr>
          <p:nvPr>
            <p:ph type="sldNum" sz="quarter" idx="12"/>
          </p:nvPr>
        </p:nvSpPr>
        <p:spPr>
          <a:ln/>
        </p:spPr>
        <p:txBody>
          <a:bodyPr/>
          <a:lstStyle>
            <a:lvl1pPr>
              <a:defRPr/>
            </a:lvl1pPr>
          </a:lstStyle>
          <a:p>
            <a:fld id="{338CC22A-C81F-7A4A-9D88-B6DF46FC4591}" type="slidenum">
              <a:rPr lang="en-US" altLang="en-US"/>
              <a:pPr/>
              <a:t>‹#›</a:t>
            </a:fld>
            <a:endParaRPr lang="en-US" altLang="en-US"/>
          </a:p>
        </p:txBody>
      </p:sp>
    </p:spTree>
    <p:extLst>
      <p:ext uri="{BB962C8B-B14F-4D97-AF65-F5344CB8AC3E}">
        <p14:creationId xmlns:p14="http://schemas.microsoft.com/office/powerpoint/2010/main" val="1813915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2A29B52-E07F-7C3C-7322-85915219F56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9DF9B048-7958-AA7B-970A-5496A4F1CF3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5395DF8-15CC-B3ED-D56C-333ACB3B1238}"/>
              </a:ext>
            </a:extLst>
          </p:cNvPr>
          <p:cNvSpPr>
            <a:spLocks noGrp="1" noChangeArrowheads="1"/>
          </p:cNvSpPr>
          <p:nvPr>
            <p:ph type="sldNum" sz="quarter" idx="12"/>
          </p:nvPr>
        </p:nvSpPr>
        <p:spPr>
          <a:ln/>
        </p:spPr>
        <p:txBody>
          <a:bodyPr/>
          <a:lstStyle>
            <a:lvl1pPr>
              <a:defRPr/>
            </a:lvl1pPr>
          </a:lstStyle>
          <a:p>
            <a:fld id="{9C5FD4AE-F451-4248-AB84-623102E40D74}" type="slidenum">
              <a:rPr lang="en-US" altLang="en-US"/>
              <a:pPr/>
              <a:t>‹#›</a:t>
            </a:fld>
            <a:endParaRPr lang="en-US" altLang="en-US"/>
          </a:p>
        </p:txBody>
      </p:sp>
    </p:spTree>
    <p:extLst>
      <p:ext uri="{BB962C8B-B14F-4D97-AF65-F5344CB8AC3E}">
        <p14:creationId xmlns:p14="http://schemas.microsoft.com/office/powerpoint/2010/main" val="3492748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4A20070-981C-A1C4-F4ED-CC82629B1EE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8CC927F4-A2C9-4C10-7B58-545A5DCDA83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90C6DEA7-B006-A8E3-6E47-30D393D9F8EF}"/>
              </a:ext>
            </a:extLst>
          </p:cNvPr>
          <p:cNvSpPr>
            <a:spLocks noGrp="1" noChangeArrowheads="1"/>
          </p:cNvSpPr>
          <p:nvPr>
            <p:ph type="sldNum" sz="quarter" idx="12"/>
          </p:nvPr>
        </p:nvSpPr>
        <p:spPr>
          <a:ln/>
        </p:spPr>
        <p:txBody>
          <a:bodyPr/>
          <a:lstStyle>
            <a:lvl1pPr>
              <a:defRPr/>
            </a:lvl1pPr>
          </a:lstStyle>
          <a:p>
            <a:fld id="{D187BA89-719E-7042-B936-29E0E7B1677F}" type="slidenum">
              <a:rPr lang="en-US" altLang="en-US"/>
              <a:pPr/>
              <a:t>‹#›</a:t>
            </a:fld>
            <a:endParaRPr lang="en-US" altLang="en-US"/>
          </a:p>
        </p:txBody>
      </p:sp>
    </p:spTree>
    <p:extLst>
      <p:ext uri="{BB962C8B-B14F-4D97-AF65-F5344CB8AC3E}">
        <p14:creationId xmlns:p14="http://schemas.microsoft.com/office/powerpoint/2010/main" val="1237086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9703845-9154-3B6C-FFA8-68B8F094265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A0301A71-D091-0FD2-5A5A-E8A92B5E8C7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E13B90C-6FF8-F0C1-AB23-F3DC0AA5C884}"/>
              </a:ext>
            </a:extLst>
          </p:cNvPr>
          <p:cNvSpPr>
            <a:spLocks noGrp="1" noChangeArrowheads="1"/>
          </p:cNvSpPr>
          <p:nvPr>
            <p:ph type="sldNum" sz="quarter" idx="12"/>
          </p:nvPr>
        </p:nvSpPr>
        <p:spPr>
          <a:ln/>
        </p:spPr>
        <p:txBody>
          <a:bodyPr/>
          <a:lstStyle>
            <a:lvl1pPr>
              <a:defRPr/>
            </a:lvl1pPr>
          </a:lstStyle>
          <a:p>
            <a:fld id="{F94F5076-548B-4D44-8ACC-A97EC5724AD4}" type="slidenum">
              <a:rPr lang="en-US" altLang="en-US"/>
              <a:pPr/>
              <a:t>‹#›</a:t>
            </a:fld>
            <a:endParaRPr lang="en-US" altLang="en-US"/>
          </a:p>
        </p:txBody>
      </p:sp>
    </p:spTree>
    <p:extLst>
      <p:ext uri="{BB962C8B-B14F-4D97-AF65-F5344CB8AC3E}">
        <p14:creationId xmlns:p14="http://schemas.microsoft.com/office/powerpoint/2010/main" val="258940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9C60C216-2CB8-1F3E-3C17-B5B43A2CAD7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803D50B5-92A3-4DB7-B61E-0537F36B9BF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D6C9F5D-98FF-7EB4-7111-65D04D892F3A}"/>
              </a:ext>
            </a:extLst>
          </p:cNvPr>
          <p:cNvSpPr>
            <a:spLocks noGrp="1" noChangeArrowheads="1"/>
          </p:cNvSpPr>
          <p:nvPr>
            <p:ph type="sldNum" sz="quarter" idx="12"/>
          </p:nvPr>
        </p:nvSpPr>
        <p:spPr>
          <a:ln/>
        </p:spPr>
        <p:txBody>
          <a:bodyPr/>
          <a:lstStyle>
            <a:lvl1pPr>
              <a:defRPr/>
            </a:lvl1pPr>
          </a:lstStyle>
          <a:p>
            <a:fld id="{5B11D34E-8D19-3B43-8BE8-E4A9FCDED103}" type="slidenum">
              <a:rPr lang="en-US" altLang="en-US"/>
              <a:pPr/>
              <a:t>‹#›</a:t>
            </a:fld>
            <a:endParaRPr lang="en-US" altLang="en-US"/>
          </a:p>
        </p:txBody>
      </p:sp>
    </p:spTree>
    <p:extLst>
      <p:ext uri="{BB962C8B-B14F-4D97-AF65-F5344CB8AC3E}">
        <p14:creationId xmlns:p14="http://schemas.microsoft.com/office/powerpoint/2010/main" val="4146696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D48D4C7-DFD1-9887-B631-9DCD85FE80E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CB9D719E-DA06-7974-40A2-ADFD07EBE07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68F66869-F94F-3EBC-9C60-DD26C5591F12}"/>
              </a:ext>
            </a:extLst>
          </p:cNvPr>
          <p:cNvSpPr>
            <a:spLocks noGrp="1" noChangeArrowheads="1"/>
          </p:cNvSpPr>
          <p:nvPr>
            <p:ph type="sldNum" sz="quarter" idx="12"/>
          </p:nvPr>
        </p:nvSpPr>
        <p:spPr>
          <a:ln/>
        </p:spPr>
        <p:txBody>
          <a:bodyPr/>
          <a:lstStyle>
            <a:lvl1pPr>
              <a:defRPr/>
            </a:lvl1pPr>
          </a:lstStyle>
          <a:p>
            <a:fld id="{435C6A75-6E5A-2A4F-9F0D-E04DD1ED615F}" type="slidenum">
              <a:rPr lang="en-US" altLang="en-US"/>
              <a:pPr/>
              <a:t>‹#›</a:t>
            </a:fld>
            <a:endParaRPr lang="en-US" altLang="en-US"/>
          </a:p>
        </p:txBody>
      </p:sp>
    </p:spTree>
    <p:extLst>
      <p:ext uri="{BB962C8B-B14F-4D97-AF65-F5344CB8AC3E}">
        <p14:creationId xmlns:p14="http://schemas.microsoft.com/office/powerpoint/2010/main" val="2613639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B085AFC-0FB8-A851-B8C4-62592CFAD54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79A77A3A-631E-25EC-327C-6A518D708C9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EA60F83F-6A93-9910-1CB6-93331641D197}"/>
              </a:ext>
            </a:extLst>
          </p:cNvPr>
          <p:cNvSpPr>
            <a:spLocks noGrp="1" noChangeArrowheads="1"/>
          </p:cNvSpPr>
          <p:nvPr>
            <p:ph type="sldNum" sz="quarter" idx="12"/>
          </p:nvPr>
        </p:nvSpPr>
        <p:spPr>
          <a:ln/>
        </p:spPr>
        <p:txBody>
          <a:bodyPr/>
          <a:lstStyle>
            <a:lvl1pPr>
              <a:defRPr/>
            </a:lvl1pPr>
          </a:lstStyle>
          <a:p>
            <a:fld id="{D3E8F257-F526-9343-91C2-B258C701D2C5}" type="slidenum">
              <a:rPr lang="en-US" altLang="en-US"/>
              <a:pPr/>
              <a:t>‹#›</a:t>
            </a:fld>
            <a:endParaRPr lang="en-US" altLang="en-US"/>
          </a:p>
        </p:txBody>
      </p:sp>
    </p:spTree>
    <p:extLst>
      <p:ext uri="{BB962C8B-B14F-4D97-AF65-F5344CB8AC3E}">
        <p14:creationId xmlns:p14="http://schemas.microsoft.com/office/powerpoint/2010/main" val="1638460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A3E4DBC-819A-2268-AC13-C88D26D61B1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D04D9504-4C75-6EC2-F02F-6EE9695C989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5FA608EE-5A38-08EF-D19F-A843F110C668}"/>
              </a:ext>
            </a:extLst>
          </p:cNvPr>
          <p:cNvSpPr>
            <a:spLocks noGrp="1" noChangeArrowheads="1"/>
          </p:cNvSpPr>
          <p:nvPr>
            <p:ph type="sldNum" sz="quarter" idx="12"/>
          </p:nvPr>
        </p:nvSpPr>
        <p:spPr>
          <a:ln/>
        </p:spPr>
        <p:txBody>
          <a:bodyPr/>
          <a:lstStyle>
            <a:lvl1pPr>
              <a:defRPr/>
            </a:lvl1pPr>
          </a:lstStyle>
          <a:p>
            <a:fld id="{3AD4C3B4-D9FD-A840-A7FE-444E6E69A885}" type="slidenum">
              <a:rPr lang="en-US" altLang="en-US"/>
              <a:pPr/>
              <a:t>‹#›</a:t>
            </a:fld>
            <a:endParaRPr lang="en-US" altLang="en-US"/>
          </a:p>
        </p:txBody>
      </p:sp>
    </p:spTree>
    <p:extLst>
      <p:ext uri="{BB962C8B-B14F-4D97-AF65-F5344CB8AC3E}">
        <p14:creationId xmlns:p14="http://schemas.microsoft.com/office/powerpoint/2010/main" val="2850402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2FFD8F6-26F4-E10D-2B5F-9F0EE160EAE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18F5D1A2-2D0E-9944-1F80-61B1B1A9F17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D8F49E92-6E4E-63EF-03EB-885AA7F3B8E3}"/>
              </a:ext>
            </a:extLst>
          </p:cNvPr>
          <p:cNvSpPr>
            <a:spLocks noGrp="1" noChangeArrowheads="1"/>
          </p:cNvSpPr>
          <p:nvPr>
            <p:ph type="sldNum" sz="quarter" idx="12"/>
          </p:nvPr>
        </p:nvSpPr>
        <p:spPr>
          <a:ln/>
        </p:spPr>
        <p:txBody>
          <a:bodyPr/>
          <a:lstStyle>
            <a:lvl1pPr>
              <a:defRPr/>
            </a:lvl1pPr>
          </a:lstStyle>
          <a:p>
            <a:fld id="{B6C5B73C-F4E0-F249-BE0E-784DAEF4A2D6}" type="slidenum">
              <a:rPr lang="en-US" altLang="en-US"/>
              <a:pPr/>
              <a:t>‹#›</a:t>
            </a:fld>
            <a:endParaRPr lang="en-US" altLang="en-US"/>
          </a:p>
        </p:txBody>
      </p:sp>
    </p:spTree>
    <p:extLst>
      <p:ext uri="{BB962C8B-B14F-4D97-AF65-F5344CB8AC3E}">
        <p14:creationId xmlns:p14="http://schemas.microsoft.com/office/powerpoint/2010/main" val="3257420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34E0A283-B934-3E18-27CF-219AA68DABA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AF6DD00E-DB45-51BE-7054-88C86AF9A08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0D487F2C-789E-D96A-E8A8-A0BF3AF7E83C}"/>
              </a:ext>
            </a:extLst>
          </p:cNvPr>
          <p:cNvSpPr>
            <a:spLocks noGrp="1" noChangeArrowheads="1"/>
          </p:cNvSpPr>
          <p:nvPr>
            <p:ph type="sldNum" sz="quarter" idx="12"/>
          </p:nvPr>
        </p:nvSpPr>
        <p:spPr>
          <a:ln/>
        </p:spPr>
        <p:txBody>
          <a:bodyPr/>
          <a:lstStyle>
            <a:lvl1pPr>
              <a:defRPr/>
            </a:lvl1pPr>
          </a:lstStyle>
          <a:p>
            <a:fld id="{82D161E6-8524-EA49-BE68-A770161F25B1}" type="slidenum">
              <a:rPr lang="en-US" altLang="en-US"/>
              <a:pPr/>
              <a:t>‹#›</a:t>
            </a:fld>
            <a:endParaRPr lang="en-US" altLang="en-US"/>
          </a:p>
        </p:txBody>
      </p:sp>
    </p:spTree>
    <p:extLst>
      <p:ext uri="{BB962C8B-B14F-4D97-AF65-F5344CB8AC3E}">
        <p14:creationId xmlns:p14="http://schemas.microsoft.com/office/powerpoint/2010/main" val="2805379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1448438E-519F-A07B-4202-BBBA07AF7FB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E8899F8D-3B3E-2C6D-766D-B3FC0FEC458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35960973-2FE1-D726-6038-7FFD4A6318BC}"/>
              </a:ext>
            </a:extLst>
          </p:cNvPr>
          <p:cNvSpPr>
            <a:spLocks noGrp="1" noChangeArrowheads="1"/>
          </p:cNvSpPr>
          <p:nvPr>
            <p:ph type="sldNum" sz="quarter" idx="12"/>
          </p:nvPr>
        </p:nvSpPr>
        <p:spPr>
          <a:ln/>
        </p:spPr>
        <p:txBody>
          <a:bodyPr/>
          <a:lstStyle>
            <a:lvl1pPr>
              <a:defRPr/>
            </a:lvl1pPr>
          </a:lstStyle>
          <a:p>
            <a:fld id="{E7611A37-0EC6-E94D-96C4-BBA8AAE8D5AE}" type="slidenum">
              <a:rPr lang="en-US" altLang="en-US"/>
              <a:pPr/>
              <a:t>‹#›</a:t>
            </a:fld>
            <a:endParaRPr lang="en-US" altLang="en-US"/>
          </a:p>
        </p:txBody>
      </p:sp>
    </p:spTree>
    <p:extLst>
      <p:ext uri="{BB962C8B-B14F-4D97-AF65-F5344CB8AC3E}">
        <p14:creationId xmlns:p14="http://schemas.microsoft.com/office/powerpoint/2010/main" val="4264906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AB6604E-06EC-08AB-2874-383B2CF02E15}"/>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11BF437-A79E-DD79-4176-460AF0E64FEC}"/>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E43CC35D-51F1-FA36-F039-CBC71298184B}"/>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a:extLst>
              <a:ext uri="{FF2B5EF4-FFF2-40B4-BE49-F238E27FC236}">
                <a16:creationId xmlns:a16="http://schemas.microsoft.com/office/drawing/2014/main" id="{DECFEAF0-0125-1317-25ED-AF54C75A9FEF}"/>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a:extLst>
              <a:ext uri="{FF2B5EF4-FFF2-40B4-BE49-F238E27FC236}">
                <a16:creationId xmlns:a16="http://schemas.microsoft.com/office/drawing/2014/main" id="{29DE77E4-D57C-7520-A2D7-B5EF694B8F77}"/>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ADDB3100-7273-D14A-B089-A66B3F66713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tcibythelake.com/support-my-work/" TargetMode="Externa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5" Type="http://schemas.openxmlformats.org/officeDocument/2006/relationships/image" Target="../media/image5.png"/><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5.png"/></Relationships>
</file>

<file path=ppt/slides/_rels/slide54.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5.png"/></Relationships>
</file>

<file path=ppt/slides/_rels/slide56.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5.png"/></Relationships>
</file>

<file path=ppt/slides/_rels/slide58.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5.png"/></Relationships>
</file>

<file path=ppt/slides/_rels/slide62.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5.png"/></Relationships>
</file>

<file path=ppt/slides/_rels/slide64.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5.png"/></Relationships>
</file>

<file path=ppt/slides/_rels/slide66.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5" Type="http://schemas.openxmlformats.org/officeDocument/2006/relationships/image" Target="../media/image5.png"/><Relationship Id="rId4" Type="http://schemas.openxmlformats.org/officeDocument/2006/relationships/image" Target="../media/image18.png"/></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5.png"/></Relationships>
</file>

<file path=ppt/slides/_rels/slide69.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5.png"/></Relationships>
</file>

<file path=ppt/slides/_rels/slide71.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5.png"/></Relationships>
</file>

<file path=ppt/slides/_rels/slide73.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5.png"/></Relationships>
</file>

<file path=ppt/slides/_rels/slide75.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5.png"/></Relationships>
</file>

<file path=ppt/slides/_rels/slide77.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5.png"/></Relationships>
</file>

<file path=ppt/slides/_rels/slide79.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5.png"/></Relationships>
</file>

<file path=ppt/slides/_rels/slide81.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5.png"/></Relationships>
</file>

<file path=ppt/slides/_rels/slide83.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D:/Jeopardy%20Games/jeop-dj84woosh.wav" TargetMode="External"/><Relationship Id="rId1" Type="http://schemas.microsoft.com/office/2007/relationships/media" Target="file:///D:/Jeopardy%20Games/jeop-dj84woosh.wav" TargetMode="External"/><Relationship Id="rId5" Type="http://schemas.openxmlformats.org/officeDocument/2006/relationships/image" Target="../media/image5.png"/><Relationship Id="rId4" Type="http://schemas.openxmlformats.org/officeDocument/2006/relationships/image" Target="../media/image19.png"/></Relationships>
</file>

<file path=ppt/slides/_rels/slide8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4" Type="http://schemas.openxmlformats.org/officeDocument/2006/relationships/image" Target="../media/image5.png"/></Relationships>
</file>

<file path=ppt/slides/_rels/slide8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5.png"/></Relationships>
</file>

<file path=ppt/slides/_rels/slide87.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3" Type="http://schemas.openxmlformats.org/officeDocument/2006/relationships/image" Target="../media/image11.jpeg"/><Relationship Id="rId18" Type="http://schemas.openxmlformats.org/officeDocument/2006/relationships/slide" Target="slide72.xml"/><Relationship Id="rId26" Type="http://schemas.openxmlformats.org/officeDocument/2006/relationships/slide" Target="slide51.xml"/><Relationship Id="rId39" Type="http://schemas.openxmlformats.org/officeDocument/2006/relationships/slide" Target="slide32.xml"/><Relationship Id="rId21" Type="http://schemas.openxmlformats.org/officeDocument/2006/relationships/slide" Target="slide49.xml"/><Relationship Id="rId34" Type="http://schemas.openxmlformats.org/officeDocument/2006/relationships/slide" Target="slide30.xml"/><Relationship Id="rId42" Type="http://schemas.openxmlformats.org/officeDocument/2006/relationships/slide" Target="slide70.xml"/><Relationship Id="rId47" Type="http://schemas.openxmlformats.org/officeDocument/2006/relationships/image" Target="../media/image14.png"/><Relationship Id="rId50" Type="http://schemas.openxmlformats.org/officeDocument/2006/relationships/image" Target="../media/image17.jpeg"/><Relationship Id="rId7" Type="http://schemas.openxmlformats.org/officeDocument/2006/relationships/image" Target="../media/image8.jpeg"/><Relationship Id="rId2" Type="http://schemas.openxmlformats.org/officeDocument/2006/relationships/slide" Target="slide18.xml"/><Relationship Id="rId16" Type="http://schemas.openxmlformats.org/officeDocument/2006/relationships/slide" Target="slide47.xml"/><Relationship Id="rId29" Type="http://schemas.openxmlformats.org/officeDocument/2006/relationships/slide" Target="slide28.xml"/><Relationship Id="rId11" Type="http://schemas.openxmlformats.org/officeDocument/2006/relationships/image" Target="../media/image10.jpeg"/><Relationship Id="rId24" Type="http://schemas.openxmlformats.org/officeDocument/2006/relationships/slide" Target="slide26.xml"/><Relationship Id="rId32" Type="http://schemas.openxmlformats.org/officeDocument/2006/relationships/slide" Target="slide67.xml"/><Relationship Id="rId37" Type="http://schemas.openxmlformats.org/officeDocument/2006/relationships/slide" Target="slide68.xml"/><Relationship Id="rId40" Type="http://schemas.openxmlformats.org/officeDocument/2006/relationships/slide" Target="slide45.xml"/><Relationship Id="rId45" Type="http://schemas.openxmlformats.org/officeDocument/2006/relationships/image" Target="../media/image12.png"/><Relationship Id="rId5" Type="http://schemas.openxmlformats.org/officeDocument/2006/relationships/image" Target="../media/image7.jpeg"/><Relationship Id="rId15" Type="http://schemas.openxmlformats.org/officeDocument/2006/relationships/slide" Target="slide34.xml"/><Relationship Id="rId23" Type="http://schemas.openxmlformats.org/officeDocument/2006/relationships/slide" Target="slide74.xml"/><Relationship Id="rId28" Type="http://schemas.openxmlformats.org/officeDocument/2006/relationships/slide" Target="slide76.xml"/><Relationship Id="rId36" Type="http://schemas.openxmlformats.org/officeDocument/2006/relationships/slide" Target="slide55.xml"/><Relationship Id="rId49" Type="http://schemas.openxmlformats.org/officeDocument/2006/relationships/image" Target="../media/image16.png"/><Relationship Id="rId10" Type="http://schemas.openxmlformats.org/officeDocument/2006/relationships/slide" Target="slide16.xml"/><Relationship Id="rId19" Type="http://schemas.openxmlformats.org/officeDocument/2006/relationships/slide" Target="slide24.xml"/><Relationship Id="rId31" Type="http://schemas.openxmlformats.org/officeDocument/2006/relationships/slide" Target="slide53.xml"/><Relationship Id="rId44" Type="http://schemas.openxmlformats.org/officeDocument/2006/relationships/slide" Target="slide84.xml"/><Relationship Id="rId4" Type="http://schemas.openxmlformats.org/officeDocument/2006/relationships/slide" Target="slide10.xml"/><Relationship Id="rId9" Type="http://schemas.openxmlformats.org/officeDocument/2006/relationships/image" Target="../media/image9.jpeg"/><Relationship Id="rId14" Type="http://schemas.openxmlformats.org/officeDocument/2006/relationships/slide" Target="slide22.xml"/><Relationship Id="rId22" Type="http://schemas.openxmlformats.org/officeDocument/2006/relationships/slide" Target="slide61.xml"/><Relationship Id="rId27" Type="http://schemas.openxmlformats.org/officeDocument/2006/relationships/slide" Target="slide63.xml"/><Relationship Id="rId30" Type="http://schemas.openxmlformats.org/officeDocument/2006/relationships/slide" Target="slide41.xml"/><Relationship Id="rId35" Type="http://schemas.openxmlformats.org/officeDocument/2006/relationships/slide" Target="slide43.xml"/><Relationship Id="rId43" Type="http://schemas.openxmlformats.org/officeDocument/2006/relationships/slide" Target="slide82.xml"/><Relationship Id="rId48" Type="http://schemas.openxmlformats.org/officeDocument/2006/relationships/image" Target="../media/image15.png"/><Relationship Id="rId8" Type="http://schemas.openxmlformats.org/officeDocument/2006/relationships/slide" Target="slide14.xml"/><Relationship Id="rId3" Type="http://schemas.openxmlformats.org/officeDocument/2006/relationships/image" Target="../media/image6.jpeg"/><Relationship Id="rId12" Type="http://schemas.openxmlformats.org/officeDocument/2006/relationships/slide" Target="slide20.xml"/><Relationship Id="rId17" Type="http://schemas.openxmlformats.org/officeDocument/2006/relationships/slide" Target="slide59.xml"/><Relationship Id="rId25" Type="http://schemas.openxmlformats.org/officeDocument/2006/relationships/slide" Target="slide38.xml"/><Relationship Id="rId33" Type="http://schemas.openxmlformats.org/officeDocument/2006/relationships/slide" Target="slide78.xml"/><Relationship Id="rId38" Type="http://schemas.openxmlformats.org/officeDocument/2006/relationships/slide" Target="slide80.xml"/><Relationship Id="rId46" Type="http://schemas.openxmlformats.org/officeDocument/2006/relationships/image" Target="../media/image13.png"/><Relationship Id="rId20" Type="http://schemas.openxmlformats.org/officeDocument/2006/relationships/slide" Target="slide36.xml"/><Relationship Id="rId41" Type="http://schemas.openxmlformats.org/officeDocument/2006/relationships/slide" Target="slide57.xml"/><Relationship Id="rId1" Type="http://schemas.openxmlformats.org/officeDocument/2006/relationships/slideLayout" Target="../slideLayouts/slideLayout2.xml"/><Relationship Id="rId6" Type="http://schemas.openxmlformats.org/officeDocument/2006/relationships/slide" Target="slide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15362" name="Subtitle 2">
            <a:extLst>
              <a:ext uri="{FF2B5EF4-FFF2-40B4-BE49-F238E27FC236}">
                <a16:creationId xmlns:a16="http://schemas.microsoft.com/office/drawing/2014/main" id="{68EF075D-0E2A-CB77-A241-C9BD106A7F7F}"/>
              </a:ext>
            </a:extLst>
          </p:cNvPr>
          <p:cNvSpPr>
            <a:spLocks noGrp="1"/>
          </p:cNvSpPr>
          <p:nvPr>
            <p:ph type="subTitle" idx="1"/>
          </p:nvPr>
        </p:nvSpPr>
        <p:spPr>
          <a:xfrm>
            <a:off x="533400" y="272607"/>
            <a:ext cx="5213350" cy="1460500"/>
          </a:xfrm>
        </p:spPr>
        <p:txBody>
          <a:bodyPr/>
          <a:lstStyle/>
          <a:p>
            <a:pPr marL="342900" indent="-342900" algn="l" eaLnBrk="1" hangingPunct="1">
              <a:buFont typeface="Arial" panose="020B0604020202020204" pitchFamily="34" charset="0"/>
              <a:buChar char="•"/>
            </a:pPr>
            <a:r>
              <a:rPr lang="en-US" sz="1800" b="1" dirty="0">
                <a:latin typeface="Calibri" panose="020F0502020204030204" pitchFamily="34" charset="0"/>
                <a:cs typeface="Calibri" panose="020F0502020204030204" pitchFamily="34" charset="0"/>
              </a:rPr>
              <a:t>TCI by the Lake is a participant in the Amazon Services LLC Associates Program, an affiliate advertising program designed to provide a means for me to earn fees by linking to </a:t>
            </a:r>
            <a:r>
              <a:rPr lang="en-US" sz="1800" b="1" dirty="0" err="1">
                <a:latin typeface="Calibri" panose="020F0502020204030204" pitchFamily="34" charset="0"/>
                <a:cs typeface="Calibri" panose="020F0502020204030204" pitchFamily="34" charset="0"/>
              </a:rPr>
              <a:t>Amazon.com</a:t>
            </a:r>
            <a:r>
              <a:rPr lang="en-US" sz="1800" b="1" dirty="0">
                <a:latin typeface="Calibri" panose="020F0502020204030204" pitchFamily="34" charset="0"/>
                <a:cs typeface="Calibri" panose="020F0502020204030204" pitchFamily="34" charset="0"/>
              </a:rPr>
              <a:t> and affiliated sites. </a:t>
            </a:r>
            <a:endParaRPr lang="en-US" altLang="en-US" sz="1800" b="1"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2FFECAFC-BA5C-AE6C-8CDA-248651227922}"/>
              </a:ext>
            </a:extLst>
          </p:cNvPr>
          <p:cNvSpPr txBox="1"/>
          <p:nvPr/>
        </p:nvSpPr>
        <p:spPr>
          <a:xfrm>
            <a:off x="2919412" y="1828386"/>
            <a:ext cx="6224588" cy="4732065"/>
          </a:xfrm>
          <a:prstGeom prst="rect">
            <a:avLst/>
          </a:prstGeom>
          <a:noFill/>
        </p:spPr>
        <p:txBody>
          <a:bodyPr wrap="square">
            <a:spAutoFit/>
          </a:bodyPr>
          <a:lstStyle/>
          <a:p>
            <a:pPr marL="342900" indent="-342900" eaLnBrk="1" fontAlgn="auto" hangingPunct="1">
              <a:spcBef>
                <a:spcPts val="0"/>
              </a:spcBef>
              <a:spcAft>
                <a:spcPts val="0"/>
              </a:spcAft>
              <a:buFont typeface="Arial" panose="020B0604020202020204" pitchFamily="34" charset="0"/>
              <a:buChar char="•"/>
              <a:defRPr/>
            </a:pPr>
            <a:r>
              <a:rPr lang="en-US" altLang="en-US" sz="1800" b="1" dirty="0">
                <a:latin typeface="Calibri" panose="020F0502020204030204" pitchFamily="34" charset="0"/>
                <a:cs typeface="Calibri" panose="020F0502020204030204" pitchFamily="34" charset="0"/>
              </a:rPr>
              <a:t>If you feel that the resources that I have created have helped you save time and/or money, s</a:t>
            </a:r>
            <a:r>
              <a:rPr lang="en-US" sz="1800" b="1" dirty="0">
                <a:solidFill>
                  <a:prstClr val="black"/>
                </a:solidFill>
                <a:latin typeface="Calibri" panose="020F0502020204030204" pitchFamily="34" charset="0"/>
                <a:cs typeface="Calibri" panose="020F0502020204030204" pitchFamily="34" charset="0"/>
              </a:rPr>
              <a:t>imply visit the “Support My Work” section (the last tab on the right at </a:t>
            </a:r>
            <a:r>
              <a:rPr lang="en-US" sz="1800" b="1" dirty="0" err="1">
                <a:solidFill>
                  <a:prstClr val="black"/>
                </a:solidFill>
                <a:latin typeface="Calibri" panose="020F0502020204030204" pitchFamily="34" charset="0"/>
                <a:cs typeface="Calibri" panose="020F0502020204030204" pitchFamily="34" charset="0"/>
              </a:rPr>
              <a:t>tcibythelake.com</a:t>
            </a:r>
            <a:r>
              <a:rPr lang="en-US" sz="1800" b="1" dirty="0">
                <a:solidFill>
                  <a:prstClr val="black"/>
                </a:solidFill>
                <a:latin typeface="Calibri" panose="020F0502020204030204" pitchFamily="34" charset="0"/>
                <a:cs typeface="Calibri" panose="020F0502020204030204" pitchFamily="34" charset="0"/>
              </a:rPr>
              <a:t>) or </a:t>
            </a:r>
            <a:r>
              <a:rPr lang="en-US" sz="1800" b="1" dirty="0">
                <a:solidFill>
                  <a:prstClr val="black"/>
                </a:solidFill>
                <a:latin typeface="Calibri" panose="020F0502020204030204" pitchFamily="34" charset="0"/>
                <a:cs typeface="Calibri" panose="020F0502020204030204" pitchFamily="34" charset="0"/>
                <a:hlinkClick r:id="rId4"/>
              </a:rPr>
              <a:t>click here</a:t>
            </a:r>
            <a:r>
              <a:rPr lang="en-US" sz="1800" b="1" dirty="0">
                <a:solidFill>
                  <a:prstClr val="black"/>
                </a:solidFill>
                <a:latin typeface="Calibri" panose="020F0502020204030204" pitchFamily="34" charset="0"/>
                <a:cs typeface="Calibri" panose="020F0502020204030204" pitchFamily="34" charset="0"/>
              </a:rPr>
              <a:t> before you do your online shopping and check out my product reviews of items you might like to have in your classroom or at home. You will help regardless of what you end up buying. </a:t>
            </a:r>
          </a:p>
          <a:p>
            <a:pPr eaLnBrk="1" fontAlgn="auto" hangingPunct="1">
              <a:spcBef>
                <a:spcPts val="0"/>
              </a:spcBef>
              <a:spcAft>
                <a:spcPts val="0"/>
              </a:spcAft>
              <a:defRPr/>
            </a:pPr>
            <a:endParaRPr lang="en-US" sz="1800" b="1" dirty="0">
              <a:solidFill>
                <a:prstClr val="black"/>
              </a:solidFill>
              <a:latin typeface="Calibri" panose="020F0502020204030204" pitchFamily="34" charset="0"/>
              <a:cs typeface="Calibri" panose="020F0502020204030204" pitchFamily="34" charset="0"/>
            </a:endParaRPr>
          </a:p>
          <a:p>
            <a:pPr marL="342900" indent="-342900" eaLnBrk="1" fontAlgn="auto" hangingPunct="1">
              <a:spcBef>
                <a:spcPts val="0"/>
              </a:spcBef>
              <a:spcAft>
                <a:spcPts val="0"/>
              </a:spcAft>
              <a:buFont typeface="Arial" panose="020B0604020202020204" pitchFamily="34" charset="0"/>
              <a:buChar char="•"/>
              <a:defRPr/>
            </a:pPr>
            <a:r>
              <a:rPr lang="en-US" sz="1800" b="1" dirty="0">
                <a:solidFill>
                  <a:prstClr val="black"/>
                </a:solidFill>
                <a:latin typeface="Calibri" panose="020F0502020204030204" pitchFamily="34" charset="0"/>
                <a:cs typeface="Calibri" panose="020F0502020204030204" pitchFamily="34" charset="0"/>
              </a:rPr>
              <a:t>I do not sell my resources on Teachers Pay Teachers or any other platform, so feel free to share whatever you would like with colleagues. </a:t>
            </a:r>
          </a:p>
          <a:p>
            <a:pPr marL="342900" indent="-342900" eaLnBrk="1" fontAlgn="auto" hangingPunct="1">
              <a:spcBef>
                <a:spcPts val="0"/>
              </a:spcBef>
              <a:spcAft>
                <a:spcPts val="0"/>
              </a:spcAft>
              <a:buFont typeface="Arial" panose="020B0604020202020204" pitchFamily="34" charset="0"/>
              <a:buChar char="•"/>
              <a:defRPr/>
            </a:pPr>
            <a:endParaRPr lang="en-US" sz="1800" b="1" dirty="0">
              <a:solidFill>
                <a:prstClr val="black"/>
              </a:solidFill>
              <a:latin typeface="Calibri" panose="020F0502020204030204" pitchFamily="34" charset="0"/>
              <a:cs typeface="Calibri" panose="020F0502020204030204" pitchFamily="34" charset="0"/>
            </a:endParaRPr>
          </a:p>
          <a:p>
            <a:pPr marL="342900" indent="-342900" eaLnBrk="1" fontAlgn="auto" hangingPunct="1">
              <a:spcBef>
                <a:spcPts val="0"/>
              </a:spcBef>
              <a:spcAft>
                <a:spcPts val="0"/>
              </a:spcAft>
              <a:buFont typeface="Arial" panose="020B0604020202020204" pitchFamily="34" charset="0"/>
              <a:buChar char="•"/>
              <a:defRPr/>
            </a:pPr>
            <a:r>
              <a:rPr lang="en-US" sz="1800" b="1" dirty="0">
                <a:solidFill>
                  <a:prstClr val="black"/>
                </a:solidFill>
                <a:latin typeface="Calibri" panose="020F0502020204030204" pitchFamily="34" charset="0"/>
                <a:cs typeface="Calibri" panose="020F0502020204030204" pitchFamily="34" charset="0"/>
              </a:rPr>
              <a:t>Please email me at marc.fencil@gmail.com if you notice an error or a broken link and I will fix it promptly. Thank you for your support.</a:t>
            </a:r>
          </a:p>
          <a:p>
            <a:pPr marL="342900" indent="-342900" eaLnBrk="1" fontAlgn="auto" hangingPunct="1">
              <a:spcBef>
                <a:spcPts val="0"/>
              </a:spcBef>
              <a:spcAft>
                <a:spcPts val="0"/>
              </a:spcAft>
              <a:buFont typeface="Arial" panose="020B0604020202020204" pitchFamily="34" charset="0"/>
              <a:buChar char="•"/>
              <a:defRPr/>
            </a:pPr>
            <a:endParaRPr lang="en-US" sz="1800" b="1" dirty="0">
              <a:solidFill>
                <a:prstClr val="black"/>
              </a:solidFill>
              <a:latin typeface="Calibri" panose="020F0502020204030204" pitchFamily="34" charset="0"/>
              <a:cs typeface="Calibri" panose="020F0502020204030204" pitchFamily="34" charset="0"/>
            </a:endParaRPr>
          </a:p>
          <a:p>
            <a:pPr eaLnBrk="1" fontAlgn="auto" hangingPunct="1">
              <a:spcBef>
                <a:spcPts val="0"/>
              </a:spcBef>
              <a:spcAft>
                <a:spcPts val="0"/>
              </a:spcAft>
              <a:defRPr/>
            </a:pPr>
            <a:endParaRPr lang="en-US" sz="1350" b="1" dirty="0">
              <a:solidFill>
                <a:prstClr val="black"/>
              </a:solidFill>
              <a:latin typeface="Calibri" panose="020F0502020204030204" pitchFamily="34" charset="0"/>
              <a:cs typeface="Calibri" panose="020F0502020204030204" pitchFamily="34" charset="0"/>
            </a:endParaRPr>
          </a:p>
        </p:txBody>
      </p:sp>
      <p:sp>
        <p:nvSpPr>
          <p:cNvPr id="15364" name="TextBox 5">
            <a:extLst>
              <a:ext uri="{FF2B5EF4-FFF2-40B4-BE49-F238E27FC236}">
                <a16:creationId xmlns:a16="http://schemas.microsoft.com/office/drawing/2014/main" id="{39EADDDE-D26F-8540-1C74-4B99BE22A81C}"/>
              </a:ext>
            </a:extLst>
          </p:cNvPr>
          <p:cNvSpPr txBox="1">
            <a:spLocks noChangeArrowheads="1"/>
          </p:cNvSpPr>
          <p:nvPr/>
        </p:nvSpPr>
        <p:spPr bwMode="auto">
          <a:xfrm>
            <a:off x="7507288" y="5911849"/>
            <a:ext cx="29273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0">
                <a:solidFill>
                  <a:schemeClr val="tx1"/>
                </a:solidFill>
                <a:latin typeface="Arial" panose="020B0604020202020204" pitchFamily="34" charset="0"/>
              </a:defRPr>
            </a:lvl1pPr>
            <a:lvl2pPr marL="742950" indent="-285750">
              <a:defRPr sz="8000">
                <a:solidFill>
                  <a:schemeClr val="tx1"/>
                </a:solidFill>
                <a:latin typeface="Arial" panose="020B0604020202020204" pitchFamily="34" charset="0"/>
              </a:defRPr>
            </a:lvl2pPr>
            <a:lvl3pPr marL="1143000" indent="-228600">
              <a:defRPr sz="8000">
                <a:solidFill>
                  <a:schemeClr val="tx1"/>
                </a:solidFill>
                <a:latin typeface="Arial" panose="020B0604020202020204" pitchFamily="34" charset="0"/>
              </a:defRPr>
            </a:lvl3pPr>
            <a:lvl4pPr marL="1600200" indent="-228600">
              <a:defRPr sz="8000">
                <a:solidFill>
                  <a:schemeClr val="tx1"/>
                </a:solidFill>
                <a:latin typeface="Arial" panose="020B0604020202020204" pitchFamily="34" charset="0"/>
              </a:defRPr>
            </a:lvl4pPr>
            <a:lvl5pPr marL="2057400" indent="-228600">
              <a:defRPr sz="8000">
                <a:solidFill>
                  <a:schemeClr val="tx1"/>
                </a:solidFill>
                <a:latin typeface="Arial" panose="020B0604020202020204" pitchFamily="34" charset="0"/>
              </a:defRPr>
            </a:lvl5pPr>
            <a:lvl6pPr marL="2514600" indent="-228600" eaLnBrk="0" fontAlgn="base" hangingPunct="0">
              <a:spcBef>
                <a:spcPct val="0"/>
              </a:spcBef>
              <a:spcAft>
                <a:spcPct val="0"/>
              </a:spcAft>
              <a:defRPr sz="8000">
                <a:solidFill>
                  <a:schemeClr val="tx1"/>
                </a:solidFill>
                <a:latin typeface="Arial" panose="020B0604020202020204" pitchFamily="34" charset="0"/>
              </a:defRPr>
            </a:lvl6pPr>
            <a:lvl7pPr marL="2971800" indent="-228600" eaLnBrk="0" fontAlgn="base" hangingPunct="0">
              <a:spcBef>
                <a:spcPct val="0"/>
              </a:spcBef>
              <a:spcAft>
                <a:spcPct val="0"/>
              </a:spcAft>
              <a:defRPr sz="8000">
                <a:solidFill>
                  <a:schemeClr val="tx1"/>
                </a:solidFill>
                <a:latin typeface="Arial" panose="020B0604020202020204" pitchFamily="34" charset="0"/>
              </a:defRPr>
            </a:lvl7pPr>
            <a:lvl8pPr marL="3429000" indent="-228600" eaLnBrk="0" fontAlgn="base" hangingPunct="0">
              <a:spcBef>
                <a:spcPct val="0"/>
              </a:spcBef>
              <a:spcAft>
                <a:spcPct val="0"/>
              </a:spcAft>
              <a:defRPr sz="8000">
                <a:solidFill>
                  <a:schemeClr val="tx1"/>
                </a:solidFill>
                <a:latin typeface="Arial" panose="020B0604020202020204" pitchFamily="34" charset="0"/>
              </a:defRPr>
            </a:lvl8pPr>
            <a:lvl9pPr marL="3886200" indent="-228600" eaLnBrk="0" fontAlgn="base" hangingPunct="0">
              <a:spcBef>
                <a:spcPct val="0"/>
              </a:spcBef>
              <a:spcAft>
                <a:spcPct val="0"/>
              </a:spcAft>
              <a:defRPr sz="8000">
                <a:solidFill>
                  <a:schemeClr val="tx1"/>
                </a:solidFill>
                <a:latin typeface="Arial" panose="020B0604020202020204" pitchFamily="34" charset="0"/>
              </a:defRPr>
            </a:lvl9pPr>
          </a:lstStyle>
          <a:p>
            <a:pPr eaLnBrk="1" hangingPunct="1"/>
            <a:r>
              <a:rPr lang="en-US" altLang="en-US" sz="1800" b="1" dirty="0">
                <a:solidFill>
                  <a:srgbClr val="000000"/>
                </a:solidFill>
                <a:latin typeface="Calibri" panose="020F0502020204030204" pitchFamily="34" charset="0"/>
              </a:rPr>
              <a:t>All the best,</a:t>
            </a:r>
          </a:p>
          <a:p>
            <a:pPr eaLnBrk="1" hangingPunct="1"/>
            <a:r>
              <a:rPr lang="en-US" altLang="en-US" sz="1800" b="1" dirty="0">
                <a:solidFill>
                  <a:srgbClr val="000000"/>
                </a:solidFill>
                <a:latin typeface="Calibri" panose="020F0502020204030204" pitchFamily="34" charset="0"/>
              </a:rPr>
              <a:t>Marc Fencil</a:t>
            </a:r>
          </a:p>
        </p:txBody>
      </p:sp>
      <p:pic>
        <p:nvPicPr>
          <p:cNvPr id="15365" name="Picture 1">
            <a:extLst>
              <a:ext uri="{FF2B5EF4-FFF2-40B4-BE49-F238E27FC236}">
                <a16:creationId xmlns:a16="http://schemas.microsoft.com/office/drawing/2014/main" id="{4512529B-675C-1C31-D1D0-F3C8E465EBB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28106" y="311762"/>
            <a:ext cx="3231134" cy="1421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FF315FF7-1831-B4C8-1517-DE621F944D9F}"/>
              </a:ext>
            </a:extLst>
          </p:cNvPr>
          <p:cNvSpPr txBox="1"/>
          <p:nvPr/>
        </p:nvSpPr>
        <p:spPr>
          <a:xfrm>
            <a:off x="3636840" y="6557962"/>
            <a:ext cx="6224588" cy="300038"/>
          </a:xfrm>
          <a:prstGeom prst="rect">
            <a:avLst/>
          </a:prstGeom>
          <a:noFill/>
        </p:spPr>
        <p:txBody>
          <a:bodyPr>
            <a:spAutoFit/>
          </a:bodyPr>
          <a:lstStyle/>
          <a:p>
            <a:pPr eaLnBrk="1" fontAlgn="auto" hangingPunct="1">
              <a:spcBef>
                <a:spcPts val="0"/>
              </a:spcBef>
              <a:spcAft>
                <a:spcPts val="0"/>
              </a:spcAft>
              <a:defRPr/>
            </a:pPr>
            <a:r>
              <a:rPr lang="en-US" sz="1350" b="1" dirty="0">
                <a:solidFill>
                  <a:prstClr val="black"/>
                </a:solidFill>
                <a:latin typeface="Calibri" panose="020F0502020204030204"/>
              </a:rPr>
              <a:t>© Copyright 2026 Marc Fencil ● www.tcibythelake.com ● TCI By The Lake</a:t>
            </a:r>
          </a:p>
        </p:txBody>
      </p:sp>
    </p:spTree>
    <p:extLst>
      <p:ext uri="{BB962C8B-B14F-4D97-AF65-F5344CB8AC3E}">
        <p14:creationId xmlns:p14="http://schemas.microsoft.com/office/powerpoint/2010/main" val="216859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a:extLst>
              <a:ext uri="{FF2B5EF4-FFF2-40B4-BE49-F238E27FC236}">
                <a16:creationId xmlns:a16="http://schemas.microsoft.com/office/drawing/2014/main" id="{E18B8B1F-EA2F-CBE0-37E7-79EBF0BCC6ED}"/>
              </a:ext>
            </a:extLst>
          </p:cNvPr>
          <p:cNvSpPr>
            <a:spLocks noGrp="1" noChangeArrowheads="1"/>
          </p:cNvSpPr>
          <p:nvPr>
            <p:ph type="body" idx="1"/>
          </p:nvPr>
        </p:nvSpPr>
        <p:spPr>
          <a:xfrm>
            <a:off x="533400" y="1676400"/>
            <a:ext cx="8229600" cy="6248400"/>
          </a:xfrm>
        </p:spPr>
        <p:txBody>
          <a:bodyPr/>
          <a:lstStyle/>
          <a:p>
            <a:pPr algn="ctr" eaLnBrk="1" hangingPunct="1">
              <a:buFontTx/>
              <a:buNone/>
            </a:pPr>
            <a:r>
              <a:rPr lang="en-US" altLang="en-US" sz="7000" dirty="0">
                <a:solidFill>
                  <a:schemeClr val="bg1"/>
                </a:solidFill>
                <a:latin typeface="ITC Korinna Std" panose="02040704040506020204" pitchFamily="18" charset="0"/>
              </a:rPr>
              <a:t>¿CÓMO SE LLAMA EL INTERNADO?</a:t>
            </a:r>
          </a:p>
        </p:txBody>
      </p:sp>
      <p:sp>
        <p:nvSpPr>
          <p:cNvPr id="25603" name="AutoShape 5">
            <a:hlinkClick r:id="" action="ppaction://hlinkshowjump?jump=nextslide" highlightClick="1"/>
            <a:extLst>
              <a:ext uri="{FF2B5EF4-FFF2-40B4-BE49-F238E27FC236}">
                <a16:creationId xmlns:a16="http://schemas.microsoft.com/office/drawing/2014/main" id="{60ACF85D-A186-7601-2759-57AA3A4B29AF}"/>
              </a:ext>
            </a:extLst>
          </p:cNvPr>
          <p:cNvSpPr>
            <a:spLocks noChangeArrowheads="1"/>
          </p:cNvSpPr>
          <p:nvPr/>
        </p:nvSpPr>
        <p:spPr bwMode="auto">
          <a:xfrm>
            <a:off x="8229600" y="5943600"/>
            <a:ext cx="762000" cy="685800"/>
          </a:xfrm>
          <a:prstGeom prst="actionButtonHelp">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8000"/>
          </a:p>
        </p:txBody>
      </p:sp>
      <p:pic>
        <p:nvPicPr>
          <p:cNvPr id="4103" name="Picture 7">
            <a:hlinkClick r:id="" action="ppaction://media"/>
            <a:extLst>
              <a:ext uri="{FF2B5EF4-FFF2-40B4-BE49-F238E27FC236}">
                <a16:creationId xmlns:a16="http://schemas.microsoft.com/office/drawing/2014/main" id="{67D98581-AB63-9053-AD31-AB51049C33AE}"/>
              </a:ext>
            </a:extLst>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7772400" y="6324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103"/>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4103"/>
                                        </p:tgtEl>
                                      </p:cBhvr>
                                    </p:cmd>
                                  </p:childTnLst>
                                </p:cTn>
                              </p:par>
                            </p:childTnLst>
                          </p:cTn>
                        </p:par>
                      </p:childTnLst>
                    </p:cTn>
                  </p:par>
                </p:childTnLst>
              </p:cTn>
              <p:nextCondLst>
                <p:cond evt="onClick" delay="0">
                  <p:tgtEl>
                    <p:spTgt spid="4103"/>
                  </p:tgtEl>
                </p:cond>
              </p:nextCondLst>
            </p:seq>
            <p:audio>
              <p:cMediaNode vol="80000">
                <p:cTn id="7" fill="hold" display="0">
                  <p:stCondLst>
                    <p:cond delay="indefinite"/>
                  </p:stCondLst>
                  <p:endCondLst>
                    <p:cond evt="onStopAudio" delay="0">
                      <p:tgtEl>
                        <p:sldTgt/>
                      </p:tgtEl>
                    </p:cond>
                  </p:endCondLst>
                </p:cTn>
                <p:tgtEl>
                  <p:spTgt spid="410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2D6C3F6D-FF86-753A-84A9-9ABDE1A4B761}"/>
              </a:ext>
            </a:extLst>
          </p:cNvPr>
          <p:cNvSpPr>
            <a:spLocks noGrp="1" noChangeArrowheads="1"/>
          </p:cNvSpPr>
          <p:nvPr>
            <p:ph type="body" idx="1"/>
          </p:nvPr>
        </p:nvSpPr>
        <p:spPr>
          <a:xfrm>
            <a:off x="381000" y="1447800"/>
            <a:ext cx="8229600" cy="7467600"/>
          </a:xfrm>
        </p:spPr>
        <p:txBody>
          <a:bodyPr/>
          <a:lstStyle/>
          <a:p>
            <a:pPr algn="ctr" eaLnBrk="1" hangingPunct="1">
              <a:buFontTx/>
              <a:buNone/>
            </a:pPr>
            <a:r>
              <a:rPr lang="es-ES" altLang="en-US" sz="7000" dirty="0">
                <a:solidFill>
                  <a:schemeClr val="bg1"/>
                </a:solidFill>
                <a:latin typeface="ITC Korinna Std" panose="02040704040506020204" pitchFamily="18" charset="0"/>
              </a:rPr>
              <a:t>SE LLAMA </a:t>
            </a:r>
            <a:r>
              <a:rPr lang="en-US" altLang="en-US" sz="7000" dirty="0">
                <a:solidFill>
                  <a:schemeClr val="bg1"/>
                </a:solidFill>
                <a:latin typeface="ITC Korinna Std" panose="02040704040506020204" pitchFamily="18" charset="0"/>
              </a:rPr>
              <a:t>“</a:t>
            </a:r>
            <a:r>
              <a:rPr lang="es-ES" altLang="en-US" sz="7000" dirty="0">
                <a:solidFill>
                  <a:schemeClr val="bg1"/>
                </a:solidFill>
                <a:latin typeface="ITC Korinna Std" panose="02040704040506020204" pitchFamily="18" charset="0"/>
              </a:rPr>
              <a:t>LA LAGUNA NEGRA”.</a:t>
            </a:r>
            <a:endParaRPr lang="en-US" altLang="en-US" sz="7000" dirty="0">
              <a:solidFill>
                <a:schemeClr val="bg1"/>
              </a:solidFill>
              <a:latin typeface="ITC Korinna Std" panose="02040704040506020204" pitchFamily="18" charset="0"/>
            </a:endParaRPr>
          </a:p>
        </p:txBody>
      </p:sp>
      <p:sp>
        <p:nvSpPr>
          <p:cNvPr id="26627" name="AutoShape 3">
            <a:hlinkClick r:id="rId2" action="ppaction://hlinksldjump" highlightClick="1"/>
            <a:extLst>
              <a:ext uri="{FF2B5EF4-FFF2-40B4-BE49-F238E27FC236}">
                <a16:creationId xmlns:a16="http://schemas.microsoft.com/office/drawing/2014/main" id="{F7AB7344-2589-9553-3A20-CCFA92D3D519}"/>
              </a:ext>
            </a:extLst>
          </p:cNvPr>
          <p:cNvSpPr>
            <a:spLocks noChangeArrowheads="1"/>
          </p:cNvSpPr>
          <p:nvPr/>
        </p:nvSpPr>
        <p:spPr bwMode="auto">
          <a:xfrm>
            <a:off x="8229600" y="5943600"/>
            <a:ext cx="762000" cy="6858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8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a:extLst>
              <a:ext uri="{FF2B5EF4-FFF2-40B4-BE49-F238E27FC236}">
                <a16:creationId xmlns:a16="http://schemas.microsoft.com/office/drawing/2014/main" id="{231C11CD-006F-8024-DDDF-EA71AAB399A5}"/>
              </a:ext>
            </a:extLst>
          </p:cNvPr>
          <p:cNvSpPr>
            <a:spLocks noGrp="1" noChangeArrowheads="1"/>
          </p:cNvSpPr>
          <p:nvPr>
            <p:ph type="body" idx="1"/>
          </p:nvPr>
        </p:nvSpPr>
        <p:spPr>
          <a:xfrm>
            <a:off x="381000" y="234950"/>
            <a:ext cx="8229600" cy="6400800"/>
          </a:xfrm>
        </p:spPr>
        <p:txBody>
          <a:bodyPr/>
          <a:lstStyle/>
          <a:p>
            <a:pPr algn="ctr" eaLnBrk="1" hangingPunct="1">
              <a:buFontTx/>
              <a:buNone/>
            </a:pPr>
            <a:r>
              <a:rPr lang="es-ES" altLang="en-US" sz="6000" dirty="0">
                <a:solidFill>
                  <a:schemeClr val="bg1"/>
                </a:solidFill>
                <a:latin typeface="ITC Korinna Std" panose="02040704040506020204" pitchFamily="18" charset="0"/>
              </a:rPr>
              <a:t>¿CUÁL ES UN CASTIGO TÍPICO CUANDO UN ALUMNO DESOBEDECE UNA REGLA EN EL INTERNADO?</a:t>
            </a:r>
            <a:endParaRPr lang="en-US" altLang="en-US" sz="6000" dirty="0">
              <a:solidFill>
                <a:schemeClr val="bg1"/>
              </a:solidFill>
              <a:latin typeface="ITC Korinna Std" panose="02040704040506020204" pitchFamily="18" charset="0"/>
            </a:endParaRPr>
          </a:p>
        </p:txBody>
      </p:sp>
      <p:sp>
        <p:nvSpPr>
          <p:cNvPr id="27651" name="AutoShape 5">
            <a:hlinkClick r:id="" action="ppaction://hlinkshowjump?jump=nextslide" highlightClick="1"/>
            <a:extLst>
              <a:ext uri="{FF2B5EF4-FFF2-40B4-BE49-F238E27FC236}">
                <a16:creationId xmlns:a16="http://schemas.microsoft.com/office/drawing/2014/main" id="{F200BAD5-3011-5E84-0DCD-88FDF26613EE}"/>
              </a:ext>
            </a:extLst>
          </p:cNvPr>
          <p:cNvSpPr>
            <a:spLocks noChangeArrowheads="1"/>
          </p:cNvSpPr>
          <p:nvPr/>
        </p:nvSpPr>
        <p:spPr bwMode="auto">
          <a:xfrm>
            <a:off x="8229600" y="6019800"/>
            <a:ext cx="762000" cy="685800"/>
          </a:xfrm>
          <a:prstGeom prst="actionButtonHelp">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8000"/>
          </a:p>
        </p:txBody>
      </p:sp>
      <p:pic>
        <p:nvPicPr>
          <p:cNvPr id="5136" name="Picture 16">
            <a:hlinkClick r:id="" action="ppaction://media"/>
            <a:extLst>
              <a:ext uri="{FF2B5EF4-FFF2-40B4-BE49-F238E27FC236}">
                <a16:creationId xmlns:a16="http://schemas.microsoft.com/office/drawing/2014/main" id="{6F30DDB0-3AE4-4046-A502-70863D8A69B7}"/>
              </a:ext>
            </a:extLst>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7772400" y="6324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136"/>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5136"/>
                                        </p:tgtEl>
                                      </p:cBhvr>
                                    </p:cmd>
                                  </p:childTnLst>
                                </p:cTn>
                              </p:par>
                            </p:childTnLst>
                          </p:cTn>
                        </p:par>
                      </p:childTnLst>
                    </p:cTn>
                  </p:par>
                </p:childTnLst>
              </p:cTn>
              <p:nextCondLst>
                <p:cond evt="onClick" delay="0">
                  <p:tgtEl>
                    <p:spTgt spid="5136"/>
                  </p:tgtEl>
                </p:cond>
              </p:nextCondLst>
            </p:seq>
            <p:audio>
              <p:cMediaNode vol="80000">
                <p:cTn id="7" fill="hold" display="0">
                  <p:stCondLst>
                    <p:cond delay="indefinite"/>
                  </p:stCondLst>
                  <p:endCondLst>
                    <p:cond evt="onStopAudio" delay="0">
                      <p:tgtEl>
                        <p:sldTgt/>
                      </p:tgtEl>
                    </p:cond>
                  </p:endCondLst>
                </p:cTn>
                <p:tgtEl>
                  <p:spTgt spid="513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1259A297-1284-E3DE-6626-FA15B7B8A607}"/>
              </a:ext>
            </a:extLst>
          </p:cNvPr>
          <p:cNvSpPr>
            <a:spLocks noGrp="1" noChangeArrowheads="1"/>
          </p:cNvSpPr>
          <p:nvPr>
            <p:ph type="body" idx="1"/>
          </p:nvPr>
        </p:nvSpPr>
        <p:spPr>
          <a:xfrm>
            <a:off x="381000" y="1905000"/>
            <a:ext cx="8229600" cy="7467600"/>
          </a:xfrm>
        </p:spPr>
        <p:txBody>
          <a:bodyPr/>
          <a:lstStyle/>
          <a:p>
            <a:pPr algn="ctr" eaLnBrk="1" hangingPunct="1">
              <a:buFontTx/>
              <a:buNone/>
            </a:pPr>
            <a:r>
              <a:rPr lang="es-ES" altLang="en-US" sz="7000" dirty="0">
                <a:solidFill>
                  <a:schemeClr val="bg1"/>
                </a:solidFill>
                <a:latin typeface="ITC Korinna Std" panose="02040704040506020204" pitchFamily="18" charset="0"/>
              </a:rPr>
              <a:t>ES UNA O DOS SEMANAS DE CUADRAS.</a:t>
            </a:r>
            <a:endParaRPr lang="en-US" altLang="en-US" sz="7000" dirty="0">
              <a:solidFill>
                <a:schemeClr val="bg1"/>
              </a:solidFill>
              <a:latin typeface="ITC Korinna Std" panose="02040704040506020204" pitchFamily="18" charset="0"/>
            </a:endParaRPr>
          </a:p>
        </p:txBody>
      </p:sp>
      <p:sp>
        <p:nvSpPr>
          <p:cNvPr id="28675" name="AutoShape 3">
            <a:hlinkClick r:id="rId2" action="ppaction://hlinksldjump" highlightClick="1"/>
            <a:extLst>
              <a:ext uri="{FF2B5EF4-FFF2-40B4-BE49-F238E27FC236}">
                <a16:creationId xmlns:a16="http://schemas.microsoft.com/office/drawing/2014/main" id="{84C88966-6A60-8039-CE03-239C9F0E1813}"/>
              </a:ext>
            </a:extLst>
          </p:cNvPr>
          <p:cNvSpPr>
            <a:spLocks noChangeArrowheads="1"/>
          </p:cNvSpPr>
          <p:nvPr/>
        </p:nvSpPr>
        <p:spPr bwMode="auto">
          <a:xfrm>
            <a:off x="8229600" y="5943600"/>
            <a:ext cx="762000" cy="6858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80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0BB168FA-CFF2-3491-31F1-CA567BCC8517}"/>
              </a:ext>
            </a:extLst>
          </p:cNvPr>
          <p:cNvSpPr>
            <a:spLocks noGrp="1" noChangeArrowheads="1"/>
          </p:cNvSpPr>
          <p:nvPr>
            <p:ph type="body" idx="1"/>
          </p:nvPr>
        </p:nvSpPr>
        <p:spPr>
          <a:xfrm>
            <a:off x="381000" y="203200"/>
            <a:ext cx="8229600" cy="6400800"/>
          </a:xfrm>
        </p:spPr>
        <p:txBody>
          <a:bodyPr/>
          <a:lstStyle/>
          <a:p>
            <a:pPr algn="ctr" eaLnBrk="1" hangingPunct="1">
              <a:buFontTx/>
              <a:buNone/>
            </a:pPr>
            <a:r>
              <a:rPr lang="en-US" altLang="en-US" sz="7000" dirty="0">
                <a:solidFill>
                  <a:schemeClr val="bg1"/>
                </a:solidFill>
                <a:latin typeface="ITC Korinna Std" panose="02040704040506020204" pitchFamily="18" charset="0"/>
              </a:rPr>
              <a:t>DESCRIBE EL UNIFORME ESCOLAR DE LOS ALUMNOS EN EL INTERNADO.</a:t>
            </a:r>
          </a:p>
        </p:txBody>
      </p:sp>
      <p:sp>
        <p:nvSpPr>
          <p:cNvPr id="29699" name="AutoShape 4">
            <a:hlinkClick r:id="" action="ppaction://hlinkshowjump?jump=nextslide" highlightClick="1"/>
            <a:extLst>
              <a:ext uri="{FF2B5EF4-FFF2-40B4-BE49-F238E27FC236}">
                <a16:creationId xmlns:a16="http://schemas.microsoft.com/office/drawing/2014/main" id="{F793EDE0-FA80-405B-39F9-D860C0F2CFC9}"/>
              </a:ext>
            </a:extLst>
          </p:cNvPr>
          <p:cNvSpPr>
            <a:spLocks noChangeArrowheads="1"/>
          </p:cNvSpPr>
          <p:nvPr/>
        </p:nvSpPr>
        <p:spPr bwMode="auto">
          <a:xfrm>
            <a:off x="8229600" y="5943600"/>
            <a:ext cx="762000" cy="685800"/>
          </a:xfrm>
          <a:prstGeom prst="actionButtonHelp">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8000"/>
          </a:p>
        </p:txBody>
      </p:sp>
      <p:pic>
        <p:nvPicPr>
          <p:cNvPr id="6150" name="Picture 6">
            <a:hlinkClick r:id="" action="ppaction://media"/>
            <a:extLst>
              <a:ext uri="{FF2B5EF4-FFF2-40B4-BE49-F238E27FC236}">
                <a16:creationId xmlns:a16="http://schemas.microsoft.com/office/drawing/2014/main" id="{FCC678A9-DEE0-65C0-FD8E-48424D297F65}"/>
              </a:ext>
            </a:extLst>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7772400" y="6324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150"/>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6150"/>
                                        </p:tgtEl>
                                      </p:cBhvr>
                                    </p:cmd>
                                  </p:childTnLst>
                                </p:cTn>
                              </p:par>
                            </p:childTnLst>
                          </p:cTn>
                        </p:par>
                      </p:childTnLst>
                    </p:cTn>
                  </p:par>
                </p:childTnLst>
              </p:cTn>
              <p:nextCondLst>
                <p:cond evt="onClick" delay="0">
                  <p:tgtEl>
                    <p:spTgt spid="6150"/>
                  </p:tgtEl>
                </p:cond>
              </p:nextCondLst>
            </p:seq>
            <p:audio>
              <p:cMediaNode vol="80000">
                <p:cTn id="7" fill="hold" display="0">
                  <p:stCondLst>
                    <p:cond delay="indefinite"/>
                  </p:stCondLst>
                  <p:endCondLst>
                    <p:cond evt="onStopAudio" delay="0">
                      <p:tgtEl>
                        <p:sldTgt/>
                      </p:tgtEl>
                    </p:cond>
                  </p:endCondLst>
                </p:cTn>
                <p:tgtEl>
                  <p:spTgt spid="6150"/>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9EF04D49-2F69-0684-4DC2-9DD845A655E7}"/>
              </a:ext>
            </a:extLst>
          </p:cNvPr>
          <p:cNvSpPr>
            <a:spLocks noGrp="1" noChangeArrowheads="1"/>
          </p:cNvSpPr>
          <p:nvPr>
            <p:ph type="body" idx="1"/>
          </p:nvPr>
        </p:nvSpPr>
        <p:spPr>
          <a:xfrm>
            <a:off x="381000" y="228600"/>
            <a:ext cx="8229600" cy="7467600"/>
          </a:xfrm>
        </p:spPr>
        <p:txBody>
          <a:bodyPr/>
          <a:lstStyle/>
          <a:p>
            <a:pPr algn="ctr" eaLnBrk="1" hangingPunct="1">
              <a:buFontTx/>
              <a:buNone/>
            </a:pPr>
            <a:r>
              <a:rPr lang="es-ES" altLang="en-US" sz="5800" dirty="0">
                <a:solidFill>
                  <a:schemeClr val="bg1"/>
                </a:solidFill>
                <a:latin typeface="ITC Korinna Std" panose="02040704040506020204" pitchFamily="18" charset="0"/>
              </a:rPr>
              <a:t>LAS CHICAS </a:t>
            </a:r>
            <a:r>
              <a:rPr lang="es-ES" altLang="en-US" sz="5300" dirty="0">
                <a:solidFill>
                  <a:schemeClr val="bg1"/>
                </a:solidFill>
                <a:latin typeface="ITC Korinna Std" panose="02040704040506020204" pitchFamily="18" charset="0"/>
              </a:rPr>
              <a:t>LLEVAN UN SUÉTER AZUL Y UNA FALDA NEGRA. </a:t>
            </a:r>
          </a:p>
          <a:p>
            <a:pPr algn="ctr" eaLnBrk="1" hangingPunct="1">
              <a:buFontTx/>
              <a:buNone/>
            </a:pPr>
            <a:r>
              <a:rPr lang="es-ES" altLang="en-US" sz="5300" dirty="0">
                <a:solidFill>
                  <a:schemeClr val="bg1"/>
                </a:solidFill>
                <a:latin typeface="ITC Korinna Std" panose="02040704040506020204" pitchFamily="18" charset="0"/>
              </a:rPr>
              <a:t>LOS CHICOS LLEVAN UN SUÉTER AZUL Y PANTALONES GRISES.</a:t>
            </a:r>
            <a:endParaRPr lang="en-US" altLang="en-US" sz="5300" dirty="0">
              <a:solidFill>
                <a:schemeClr val="bg1"/>
              </a:solidFill>
              <a:latin typeface="ITC Korinna Std" panose="02040704040506020204" pitchFamily="18" charset="0"/>
            </a:endParaRPr>
          </a:p>
        </p:txBody>
      </p:sp>
      <p:sp>
        <p:nvSpPr>
          <p:cNvPr id="30723" name="AutoShape 3">
            <a:hlinkClick r:id="rId2" action="ppaction://hlinksldjump" highlightClick="1"/>
            <a:extLst>
              <a:ext uri="{FF2B5EF4-FFF2-40B4-BE49-F238E27FC236}">
                <a16:creationId xmlns:a16="http://schemas.microsoft.com/office/drawing/2014/main" id="{F47F7A62-AEFF-FA59-BEF0-7B549FCFB0EA}"/>
              </a:ext>
            </a:extLst>
          </p:cNvPr>
          <p:cNvSpPr>
            <a:spLocks noChangeArrowheads="1"/>
          </p:cNvSpPr>
          <p:nvPr/>
        </p:nvSpPr>
        <p:spPr bwMode="auto">
          <a:xfrm>
            <a:off x="8229600" y="5943600"/>
            <a:ext cx="762000" cy="6858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80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C3D73BD6-3B12-1AB6-1A57-F0DFA835ED37}"/>
              </a:ext>
            </a:extLst>
          </p:cNvPr>
          <p:cNvSpPr>
            <a:spLocks noGrp="1" noChangeArrowheads="1"/>
          </p:cNvSpPr>
          <p:nvPr>
            <p:ph type="body" idx="1"/>
          </p:nvPr>
        </p:nvSpPr>
        <p:spPr>
          <a:xfrm>
            <a:off x="381000" y="228600"/>
            <a:ext cx="8229600" cy="6400800"/>
          </a:xfrm>
        </p:spPr>
        <p:txBody>
          <a:bodyPr/>
          <a:lstStyle/>
          <a:p>
            <a:pPr algn="ctr" eaLnBrk="1" hangingPunct="1">
              <a:buFontTx/>
              <a:buNone/>
            </a:pPr>
            <a:r>
              <a:rPr lang="es-ES" altLang="en-US" sz="7000" dirty="0">
                <a:solidFill>
                  <a:schemeClr val="bg1"/>
                </a:solidFill>
                <a:latin typeface="ITC Korinna Std" panose="02040704040506020204" pitchFamily="18" charset="0"/>
              </a:rPr>
              <a:t>EN EL PASADO, EL INTERNADO NO ERA UN COLEGIO. ¿QUÉ ERA?</a:t>
            </a:r>
            <a:endParaRPr lang="en-US" altLang="en-US" sz="7000" dirty="0">
              <a:solidFill>
                <a:schemeClr val="bg1"/>
              </a:solidFill>
              <a:latin typeface="ITC Korinna Std" panose="02040704040506020204" pitchFamily="18" charset="0"/>
            </a:endParaRPr>
          </a:p>
        </p:txBody>
      </p:sp>
      <p:sp>
        <p:nvSpPr>
          <p:cNvPr id="31747" name="AutoShape 4">
            <a:hlinkClick r:id="" action="ppaction://hlinkshowjump?jump=nextslide" highlightClick="1"/>
            <a:extLst>
              <a:ext uri="{FF2B5EF4-FFF2-40B4-BE49-F238E27FC236}">
                <a16:creationId xmlns:a16="http://schemas.microsoft.com/office/drawing/2014/main" id="{F1EED577-466A-FE01-715D-7A8D45CD58B9}"/>
              </a:ext>
            </a:extLst>
          </p:cNvPr>
          <p:cNvSpPr>
            <a:spLocks noChangeArrowheads="1"/>
          </p:cNvSpPr>
          <p:nvPr/>
        </p:nvSpPr>
        <p:spPr bwMode="auto">
          <a:xfrm>
            <a:off x="8229600" y="5943600"/>
            <a:ext cx="762000" cy="685800"/>
          </a:xfrm>
          <a:prstGeom prst="actionButtonHelp">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8000"/>
          </a:p>
        </p:txBody>
      </p:sp>
      <p:pic>
        <p:nvPicPr>
          <p:cNvPr id="7175" name="Picture 7">
            <a:hlinkClick r:id="" action="ppaction://media"/>
            <a:extLst>
              <a:ext uri="{FF2B5EF4-FFF2-40B4-BE49-F238E27FC236}">
                <a16:creationId xmlns:a16="http://schemas.microsoft.com/office/drawing/2014/main" id="{77D765D0-0935-82AE-C52B-7366069CCCAA}"/>
              </a:ext>
            </a:extLst>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7772400" y="6324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17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7175"/>
                                        </p:tgtEl>
                                      </p:cBhvr>
                                    </p:cmd>
                                  </p:childTnLst>
                                </p:cTn>
                              </p:par>
                            </p:childTnLst>
                          </p:cTn>
                        </p:par>
                      </p:childTnLst>
                    </p:cTn>
                  </p:par>
                </p:childTnLst>
              </p:cTn>
              <p:nextCondLst>
                <p:cond evt="onClick" delay="0">
                  <p:tgtEl>
                    <p:spTgt spid="7175"/>
                  </p:tgtEl>
                </p:cond>
              </p:nextCondLst>
            </p:seq>
            <p:audio>
              <p:cMediaNode vol="80000">
                <p:cTn id="7" fill="hold" display="0">
                  <p:stCondLst>
                    <p:cond delay="indefinite"/>
                  </p:stCondLst>
                  <p:endCondLst>
                    <p:cond evt="onStopAudio" delay="0">
                      <p:tgtEl>
                        <p:sldTgt/>
                      </p:tgtEl>
                    </p:cond>
                  </p:endCondLst>
                </p:cTn>
                <p:tgtEl>
                  <p:spTgt spid="7175"/>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C0CE07F2-EE06-35CB-C815-9BAA44B74A91}"/>
              </a:ext>
            </a:extLst>
          </p:cNvPr>
          <p:cNvSpPr>
            <a:spLocks noGrp="1" noChangeArrowheads="1"/>
          </p:cNvSpPr>
          <p:nvPr>
            <p:ph type="body" idx="1"/>
          </p:nvPr>
        </p:nvSpPr>
        <p:spPr>
          <a:xfrm>
            <a:off x="381000" y="2209800"/>
            <a:ext cx="8229600" cy="7467600"/>
          </a:xfrm>
        </p:spPr>
        <p:txBody>
          <a:bodyPr/>
          <a:lstStyle/>
          <a:p>
            <a:pPr algn="ctr" eaLnBrk="1" hangingPunct="1">
              <a:buFontTx/>
              <a:buNone/>
            </a:pPr>
            <a:r>
              <a:rPr lang="en-US" altLang="en-US" sz="7000" dirty="0">
                <a:solidFill>
                  <a:schemeClr val="bg1"/>
                </a:solidFill>
                <a:latin typeface="ITC Korinna Std" panose="02040704040506020204" pitchFamily="18" charset="0"/>
              </a:rPr>
              <a:t>ERA UN ORFANATO.</a:t>
            </a:r>
          </a:p>
        </p:txBody>
      </p:sp>
      <p:sp>
        <p:nvSpPr>
          <p:cNvPr id="32771" name="AutoShape 3">
            <a:hlinkClick r:id="rId2" action="ppaction://hlinksldjump" highlightClick="1"/>
            <a:extLst>
              <a:ext uri="{FF2B5EF4-FFF2-40B4-BE49-F238E27FC236}">
                <a16:creationId xmlns:a16="http://schemas.microsoft.com/office/drawing/2014/main" id="{52F1C63F-9589-E6FE-AB46-07ABB23EE9B1}"/>
              </a:ext>
            </a:extLst>
          </p:cNvPr>
          <p:cNvSpPr>
            <a:spLocks noChangeArrowheads="1"/>
          </p:cNvSpPr>
          <p:nvPr/>
        </p:nvSpPr>
        <p:spPr bwMode="auto">
          <a:xfrm>
            <a:off x="8229600" y="5943600"/>
            <a:ext cx="762000" cy="6858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80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B0A6B4AD-C7CC-A13F-DF5E-96C2B0312E73}"/>
              </a:ext>
            </a:extLst>
          </p:cNvPr>
          <p:cNvSpPr>
            <a:spLocks noGrp="1" noChangeArrowheads="1"/>
          </p:cNvSpPr>
          <p:nvPr>
            <p:ph type="body" idx="1"/>
          </p:nvPr>
        </p:nvSpPr>
        <p:spPr>
          <a:xfrm>
            <a:off x="457200" y="1219200"/>
            <a:ext cx="8229600" cy="6400800"/>
          </a:xfrm>
        </p:spPr>
        <p:txBody>
          <a:bodyPr/>
          <a:lstStyle/>
          <a:p>
            <a:pPr algn="ctr" eaLnBrk="1" hangingPunct="1">
              <a:buFontTx/>
              <a:buNone/>
            </a:pPr>
            <a:r>
              <a:rPr lang="es-ES" altLang="en-US" sz="7000" dirty="0">
                <a:solidFill>
                  <a:schemeClr val="bg1"/>
                </a:solidFill>
                <a:latin typeface="ITC Korinna Std" panose="02040704040506020204" pitchFamily="18" charset="0"/>
              </a:rPr>
              <a:t>¿DÓNDE TIENE LUGAR ESTA SERIE?</a:t>
            </a:r>
            <a:endParaRPr lang="en-US" altLang="en-US" sz="7000" dirty="0">
              <a:solidFill>
                <a:schemeClr val="bg1"/>
              </a:solidFill>
              <a:latin typeface="ITC Korinna Std" panose="02040704040506020204" pitchFamily="18" charset="0"/>
            </a:endParaRPr>
          </a:p>
        </p:txBody>
      </p:sp>
      <p:sp>
        <p:nvSpPr>
          <p:cNvPr id="33795" name="AutoShape 4">
            <a:hlinkClick r:id="" action="ppaction://hlinkshowjump?jump=nextslide" highlightClick="1"/>
            <a:extLst>
              <a:ext uri="{FF2B5EF4-FFF2-40B4-BE49-F238E27FC236}">
                <a16:creationId xmlns:a16="http://schemas.microsoft.com/office/drawing/2014/main" id="{ABB87B1A-2070-3F70-B0CE-2D33F7ADBB82}"/>
              </a:ext>
            </a:extLst>
          </p:cNvPr>
          <p:cNvSpPr>
            <a:spLocks noChangeArrowheads="1"/>
          </p:cNvSpPr>
          <p:nvPr/>
        </p:nvSpPr>
        <p:spPr bwMode="auto">
          <a:xfrm>
            <a:off x="8153400" y="5943600"/>
            <a:ext cx="762000" cy="685800"/>
          </a:xfrm>
          <a:prstGeom prst="actionButtonHelp">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8000"/>
          </a:p>
        </p:txBody>
      </p:sp>
      <p:pic>
        <p:nvPicPr>
          <p:cNvPr id="8198" name="Picture 6">
            <a:hlinkClick r:id="" action="ppaction://media"/>
            <a:extLst>
              <a:ext uri="{FF2B5EF4-FFF2-40B4-BE49-F238E27FC236}">
                <a16:creationId xmlns:a16="http://schemas.microsoft.com/office/drawing/2014/main" id="{DF3FA48E-A9D4-DD04-EF3C-4A393F2F779B}"/>
              </a:ext>
            </a:extLst>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7772400" y="6324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198"/>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8198"/>
                                        </p:tgtEl>
                                      </p:cBhvr>
                                    </p:cmd>
                                  </p:childTnLst>
                                </p:cTn>
                              </p:par>
                            </p:childTnLst>
                          </p:cTn>
                        </p:par>
                      </p:childTnLst>
                    </p:cTn>
                  </p:par>
                </p:childTnLst>
              </p:cTn>
              <p:nextCondLst>
                <p:cond evt="onClick" delay="0">
                  <p:tgtEl>
                    <p:spTgt spid="8198"/>
                  </p:tgtEl>
                </p:cond>
              </p:nextCondLst>
            </p:seq>
            <p:audio>
              <p:cMediaNode vol="80000">
                <p:cTn id="7" fill="hold" display="0">
                  <p:stCondLst>
                    <p:cond delay="indefinite"/>
                  </p:stCondLst>
                  <p:endCondLst>
                    <p:cond evt="onStopAudio" delay="0">
                      <p:tgtEl>
                        <p:sldTgt/>
                      </p:tgtEl>
                    </p:cond>
                  </p:endCondLst>
                </p:cTn>
                <p:tgtEl>
                  <p:spTgt spid="8198"/>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D32742C2-E4AC-4D18-5A65-4EC20771DBA2}"/>
              </a:ext>
            </a:extLst>
          </p:cNvPr>
          <p:cNvSpPr>
            <a:spLocks noGrp="1" noChangeArrowheads="1"/>
          </p:cNvSpPr>
          <p:nvPr>
            <p:ph type="body" idx="1"/>
          </p:nvPr>
        </p:nvSpPr>
        <p:spPr>
          <a:xfrm>
            <a:off x="381000" y="2590800"/>
            <a:ext cx="8229600" cy="7467600"/>
          </a:xfrm>
        </p:spPr>
        <p:txBody>
          <a:bodyPr/>
          <a:lstStyle/>
          <a:p>
            <a:pPr algn="ctr" eaLnBrk="1" hangingPunct="1">
              <a:buFontTx/>
              <a:buNone/>
            </a:pPr>
            <a:r>
              <a:rPr lang="es-ES" altLang="en-US" sz="7000" dirty="0">
                <a:solidFill>
                  <a:schemeClr val="bg1"/>
                </a:solidFill>
                <a:latin typeface="ITC Korinna Std" panose="02040704040506020204" pitchFamily="18" charset="0"/>
              </a:rPr>
              <a:t>TIENE LUGAR EN ESPAÑA.</a:t>
            </a:r>
            <a:endParaRPr lang="en-US" altLang="en-US" sz="7000" dirty="0">
              <a:solidFill>
                <a:schemeClr val="bg1"/>
              </a:solidFill>
              <a:latin typeface="ITC Korinna Std" panose="02040704040506020204" pitchFamily="18" charset="0"/>
            </a:endParaRPr>
          </a:p>
        </p:txBody>
      </p:sp>
      <p:sp>
        <p:nvSpPr>
          <p:cNvPr id="34819" name="AutoShape 3">
            <a:hlinkClick r:id="rId2" action="ppaction://hlinksldjump" highlightClick="1"/>
            <a:extLst>
              <a:ext uri="{FF2B5EF4-FFF2-40B4-BE49-F238E27FC236}">
                <a16:creationId xmlns:a16="http://schemas.microsoft.com/office/drawing/2014/main" id="{76E24837-CEE7-7912-1EC5-9F6D810DA9A3}"/>
              </a:ext>
            </a:extLst>
          </p:cNvPr>
          <p:cNvSpPr>
            <a:spLocks noChangeArrowheads="1"/>
          </p:cNvSpPr>
          <p:nvPr/>
        </p:nvSpPr>
        <p:spPr bwMode="auto">
          <a:xfrm>
            <a:off x="8229600" y="5943600"/>
            <a:ext cx="762000" cy="6858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8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3" name="jeapordy">
            <a:hlinkClick r:id="" action="ppaction://media"/>
            <a:extLst>
              <a:ext uri="{FF2B5EF4-FFF2-40B4-BE49-F238E27FC236}">
                <a16:creationId xmlns:a16="http://schemas.microsoft.com/office/drawing/2014/main" id="{1C6E911D-B052-B9C0-FD26-3FF728AD3BE7}"/>
              </a:ext>
            </a:extLst>
          </p:cNvPr>
          <p:cNvPicPr>
            <a:picLocks noRot="1" noChangeAspect="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8382000" y="60198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465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04C59AF4-C538-63D0-AB30-CE95281901E6}"/>
              </a:ext>
            </a:extLst>
          </p:cNvPr>
          <p:cNvSpPr>
            <a:spLocks noGrp="1" noChangeArrowheads="1"/>
          </p:cNvSpPr>
          <p:nvPr>
            <p:ph type="body" idx="1"/>
          </p:nvPr>
        </p:nvSpPr>
        <p:spPr>
          <a:xfrm>
            <a:off x="381000" y="914400"/>
            <a:ext cx="8229600" cy="6400800"/>
          </a:xfrm>
        </p:spPr>
        <p:txBody>
          <a:bodyPr/>
          <a:lstStyle/>
          <a:p>
            <a:pPr algn="ctr" eaLnBrk="1" hangingPunct="1">
              <a:buFontTx/>
              <a:buNone/>
            </a:pPr>
            <a:r>
              <a:rPr lang="en-US" altLang="en-US" sz="7000" dirty="0">
                <a:solidFill>
                  <a:schemeClr val="bg1"/>
                </a:solidFill>
                <a:latin typeface="ITC Korinna Std" panose="02040704040506020204" pitchFamily="18" charset="0"/>
              </a:rPr>
              <a:t>¿CÓMO SE LLAMA LA JEFA DE ESTUDIOS DEL INTERNADO?</a:t>
            </a:r>
          </a:p>
        </p:txBody>
      </p:sp>
      <p:sp>
        <p:nvSpPr>
          <p:cNvPr id="35843" name="AutoShape 4">
            <a:hlinkClick r:id="" action="ppaction://hlinkshowjump?jump=nextslide" highlightClick="1"/>
            <a:extLst>
              <a:ext uri="{FF2B5EF4-FFF2-40B4-BE49-F238E27FC236}">
                <a16:creationId xmlns:a16="http://schemas.microsoft.com/office/drawing/2014/main" id="{4AF1B2FE-B509-39A9-6FB6-212778540127}"/>
              </a:ext>
            </a:extLst>
          </p:cNvPr>
          <p:cNvSpPr>
            <a:spLocks noChangeArrowheads="1"/>
          </p:cNvSpPr>
          <p:nvPr/>
        </p:nvSpPr>
        <p:spPr bwMode="auto">
          <a:xfrm>
            <a:off x="8077200" y="5943600"/>
            <a:ext cx="762000" cy="685800"/>
          </a:xfrm>
          <a:prstGeom prst="actionButtonHelp">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8000"/>
          </a:p>
        </p:txBody>
      </p:sp>
      <p:pic>
        <p:nvPicPr>
          <p:cNvPr id="9222" name="Picture 6">
            <a:hlinkClick r:id="" action="ppaction://media"/>
            <a:extLst>
              <a:ext uri="{FF2B5EF4-FFF2-40B4-BE49-F238E27FC236}">
                <a16:creationId xmlns:a16="http://schemas.microsoft.com/office/drawing/2014/main" id="{E125562D-FF17-A20F-B2D9-15837A2B8960}"/>
              </a:ext>
            </a:extLst>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7772400" y="6324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222"/>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9222"/>
                                        </p:tgtEl>
                                      </p:cBhvr>
                                    </p:cmd>
                                  </p:childTnLst>
                                </p:cTn>
                              </p:par>
                            </p:childTnLst>
                          </p:cTn>
                        </p:par>
                      </p:childTnLst>
                    </p:cTn>
                  </p:par>
                </p:childTnLst>
              </p:cTn>
              <p:nextCondLst>
                <p:cond evt="onClick" delay="0">
                  <p:tgtEl>
                    <p:spTgt spid="9222"/>
                  </p:tgtEl>
                </p:cond>
              </p:nextCondLst>
            </p:seq>
            <p:audio>
              <p:cMediaNode vol="80000">
                <p:cTn id="7" fill="hold" display="0">
                  <p:stCondLst>
                    <p:cond delay="indefinite"/>
                  </p:stCondLst>
                  <p:endCondLst>
                    <p:cond evt="onStopAudio" delay="0">
                      <p:tgtEl>
                        <p:sldTgt/>
                      </p:tgtEl>
                    </p:cond>
                  </p:endCondLst>
                </p:cTn>
                <p:tgtEl>
                  <p:spTgt spid="9222"/>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BFDE554D-9205-93BF-1FBD-F7B6B046A6A2}"/>
              </a:ext>
            </a:extLst>
          </p:cNvPr>
          <p:cNvSpPr>
            <a:spLocks noGrp="1" noChangeArrowheads="1"/>
          </p:cNvSpPr>
          <p:nvPr>
            <p:ph type="body" idx="1"/>
          </p:nvPr>
        </p:nvSpPr>
        <p:spPr>
          <a:xfrm>
            <a:off x="381000" y="2590800"/>
            <a:ext cx="8229600" cy="7467600"/>
          </a:xfrm>
        </p:spPr>
        <p:txBody>
          <a:bodyPr/>
          <a:lstStyle/>
          <a:p>
            <a:pPr algn="ctr" eaLnBrk="1" hangingPunct="1">
              <a:buFontTx/>
              <a:buNone/>
            </a:pPr>
            <a:r>
              <a:rPr lang="es-ES" altLang="en-US" sz="7000" dirty="0">
                <a:solidFill>
                  <a:schemeClr val="bg1"/>
                </a:solidFill>
                <a:latin typeface="ITC Korinna Std" panose="02040704040506020204" pitchFamily="18" charset="0"/>
              </a:rPr>
              <a:t>SE LLAMA ELSA.</a:t>
            </a:r>
            <a:endParaRPr lang="en-US" altLang="en-US" sz="7000" dirty="0">
              <a:solidFill>
                <a:schemeClr val="bg1"/>
              </a:solidFill>
              <a:latin typeface="ITC Korinna Std" panose="02040704040506020204" pitchFamily="18" charset="0"/>
            </a:endParaRPr>
          </a:p>
        </p:txBody>
      </p:sp>
      <p:sp>
        <p:nvSpPr>
          <p:cNvPr id="36867" name="AutoShape 3">
            <a:hlinkClick r:id="rId2" action="ppaction://hlinksldjump" highlightClick="1"/>
            <a:extLst>
              <a:ext uri="{FF2B5EF4-FFF2-40B4-BE49-F238E27FC236}">
                <a16:creationId xmlns:a16="http://schemas.microsoft.com/office/drawing/2014/main" id="{6AC2B5EF-119B-938B-5E8B-AA199AA1CDB9}"/>
              </a:ext>
            </a:extLst>
          </p:cNvPr>
          <p:cNvSpPr>
            <a:spLocks noChangeArrowheads="1"/>
          </p:cNvSpPr>
          <p:nvPr/>
        </p:nvSpPr>
        <p:spPr bwMode="auto">
          <a:xfrm>
            <a:off x="8229600" y="5943600"/>
            <a:ext cx="762000" cy="6858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80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31B3A006-108C-3DA2-47DF-60214B6FD0B7}"/>
              </a:ext>
            </a:extLst>
          </p:cNvPr>
          <p:cNvSpPr>
            <a:spLocks noGrp="1" noChangeArrowheads="1"/>
          </p:cNvSpPr>
          <p:nvPr>
            <p:ph type="body" idx="1"/>
          </p:nvPr>
        </p:nvSpPr>
        <p:spPr>
          <a:xfrm>
            <a:off x="338138" y="1600200"/>
            <a:ext cx="8229600" cy="7467600"/>
          </a:xfrm>
        </p:spPr>
        <p:txBody>
          <a:bodyPr/>
          <a:lstStyle/>
          <a:p>
            <a:pPr algn="ctr" eaLnBrk="1" hangingPunct="1">
              <a:buFontTx/>
              <a:buNone/>
            </a:pPr>
            <a:r>
              <a:rPr lang="en-US" altLang="en-US" sz="7000" dirty="0">
                <a:solidFill>
                  <a:schemeClr val="bg1"/>
                </a:solidFill>
                <a:latin typeface="ITC Korinna Std" panose="02040704040506020204" pitchFamily="18" charset="0"/>
              </a:rPr>
              <a:t>¿CUÁL ES EL TRABAJO DE HÉCTOR EN EL COLEGIO?</a:t>
            </a:r>
          </a:p>
        </p:txBody>
      </p:sp>
      <p:sp>
        <p:nvSpPr>
          <p:cNvPr id="37891" name="AutoShape 4">
            <a:hlinkClick r:id="" action="ppaction://hlinkshowjump?jump=nextslide" highlightClick="1"/>
            <a:extLst>
              <a:ext uri="{FF2B5EF4-FFF2-40B4-BE49-F238E27FC236}">
                <a16:creationId xmlns:a16="http://schemas.microsoft.com/office/drawing/2014/main" id="{37F78462-626C-D6CE-F148-21035F1DFE57}"/>
              </a:ext>
            </a:extLst>
          </p:cNvPr>
          <p:cNvSpPr>
            <a:spLocks noChangeArrowheads="1"/>
          </p:cNvSpPr>
          <p:nvPr/>
        </p:nvSpPr>
        <p:spPr bwMode="auto">
          <a:xfrm>
            <a:off x="8153400" y="5943600"/>
            <a:ext cx="762000" cy="685800"/>
          </a:xfrm>
          <a:prstGeom prst="actionButtonHelp">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8000"/>
          </a:p>
        </p:txBody>
      </p:sp>
      <p:pic>
        <p:nvPicPr>
          <p:cNvPr id="10246" name="Picture 6">
            <a:hlinkClick r:id="" action="ppaction://media"/>
            <a:extLst>
              <a:ext uri="{FF2B5EF4-FFF2-40B4-BE49-F238E27FC236}">
                <a16:creationId xmlns:a16="http://schemas.microsoft.com/office/drawing/2014/main" id="{BCD3F2A0-8CB0-FFF0-F219-CC96D32523E9}"/>
              </a:ext>
            </a:extLst>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7772400" y="6324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246"/>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10246"/>
                                        </p:tgtEl>
                                      </p:cBhvr>
                                    </p:cmd>
                                  </p:childTnLst>
                                </p:cTn>
                              </p:par>
                            </p:childTnLst>
                          </p:cTn>
                        </p:par>
                      </p:childTnLst>
                    </p:cTn>
                  </p:par>
                </p:childTnLst>
              </p:cTn>
              <p:nextCondLst>
                <p:cond evt="onClick" delay="0">
                  <p:tgtEl>
                    <p:spTgt spid="10246"/>
                  </p:tgtEl>
                </p:cond>
              </p:nextCondLst>
            </p:seq>
            <p:audio>
              <p:cMediaNode vol="80000">
                <p:cTn id="7" fill="hold" display="0">
                  <p:stCondLst>
                    <p:cond delay="indefinite"/>
                  </p:stCondLst>
                  <p:endCondLst>
                    <p:cond evt="onStopAudio" delay="0">
                      <p:tgtEl>
                        <p:sldTgt/>
                      </p:tgtEl>
                    </p:cond>
                  </p:endCondLst>
                </p:cTn>
                <p:tgtEl>
                  <p:spTgt spid="10246"/>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27735096-E893-EC69-2D00-0131B5B3D125}"/>
              </a:ext>
            </a:extLst>
          </p:cNvPr>
          <p:cNvSpPr>
            <a:spLocks noGrp="1" noChangeArrowheads="1"/>
          </p:cNvSpPr>
          <p:nvPr>
            <p:ph type="body" idx="1"/>
          </p:nvPr>
        </p:nvSpPr>
        <p:spPr>
          <a:xfrm>
            <a:off x="411163" y="2209800"/>
            <a:ext cx="8229600" cy="7467600"/>
          </a:xfrm>
        </p:spPr>
        <p:txBody>
          <a:bodyPr/>
          <a:lstStyle/>
          <a:p>
            <a:pPr algn="ctr" eaLnBrk="1" hangingPunct="1">
              <a:buFontTx/>
              <a:buNone/>
            </a:pPr>
            <a:r>
              <a:rPr lang="es-ES" altLang="en-US" sz="7000" dirty="0">
                <a:solidFill>
                  <a:schemeClr val="bg1"/>
                </a:solidFill>
                <a:latin typeface="ITC Korinna Std" panose="02040704040506020204" pitchFamily="18" charset="0"/>
              </a:rPr>
              <a:t>ES EL DIRECTOR DEL COLEGIO.</a:t>
            </a:r>
            <a:endParaRPr lang="en-US" altLang="en-US" sz="7000" dirty="0">
              <a:solidFill>
                <a:schemeClr val="bg1"/>
              </a:solidFill>
              <a:latin typeface="ITC Korinna Std" panose="02040704040506020204" pitchFamily="18" charset="0"/>
            </a:endParaRPr>
          </a:p>
        </p:txBody>
      </p:sp>
      <p:sp>
        <p:nvSpPr>
          <p:cNvPr id="38915" name="AutoShape 3">
            <a:hlinkClick r:id="rId2" action="ppaction://hlinksldjump" highlightClick="1"/>
            <a:extLst>
              <a:ext uri="{FF2B5EF4-FFF2-40B4-BE49-F238E27FC236}">
                <a16:creationId xmlns:a16="http://schemas.microsoft.com/office/drawing/2014/main" id="{ABD45B95-AA50-00C0-3E4D-66B828784E23}"/>
              </a:ext>
            </a:extLst>
          </p:cNvPr>
          <p:cNvSpPr>
            <a:spLocks noChangeArrowheads="1"/>
          </p:cNvSpPr>
          <p:nvPr/>
        </p:nvSpPr>
        <p:spPr bwMode="auto">
          <a:xfrm>
            <a:off x="8229600" y="5943600"/>
            <a:ext cx="762000" cy="6858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80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00DE359F-64BC-8CE9-A537-9DD0897BAF1F}"/>
              </a:ext>
            </a:extLst>
          </p:cNvPr>
          <p:cNvSpPr>
            <a:spLocks noGrp="1" noChangeArrowheads="1"/>
          </p:cNvSpPr>
          <p:nvPr>
            <p:ph type="body" idx="1"/>
          </p:nvPr>
        </p:nvSpPr>
        <p:spPr>
          <a:xfrm>
            <a:off x="328613" y="1600200"/>
            <a:ext cx="8229600" cy="7467600"/>
          </a:xfrm>
        </p:spPr>
        <p:txBody>
          <a:bodyPr/>
          <a:lstStyle/>
          <a:p>
            <a:pPr algn="ctr" eaLnBrk="1" hangingPunct="1">
              <a:buFontTx/>
              <a:buNone/>
            </a:pPr>
            <a:r>
              <a:rPr lang="en-US" altLang="en-US" sz="7000" dirty="0">
                <a:solidFill>
                  <a:schemeClr val="bg1"/>
                </a:solidFill>
                <a:latin typeface="ITC Korinna Std" panose="02040704040506020204" pitchFamily="18" charset="0"/>
              </a:rPr>
              <a:t>¿QUIÉN ES LA NOVIA DE HÉCTOR?</a:t>
            </a:r>
          </a:p>
        </p:txBody>
      </p:sp>
      <p:sp>
        <p:nvSpPr>
          <p:cNvPr id="39939" name="AutoShape 4">
            <a:hlinkClick r:id="" action="ppaction://hlinkshowjump?jump=nextslide" highlightClick="1"/>
            <a:extLst>
              <a:ext uri="{FF2B5EF4-FFF2-40B4-BE49-F238E27FC236}">
                <a16:creationId xmlns:a16="http://schemas.microsoft.com/office/drawing/2014/main" id="{C97B3951-2CB4-DA75-346E-7A7C17D342D1}"/>
              </a:ext>
            </a:extLst>
          </p:cNvPr>
          <p:cNvSpPr>
            <a:spLocks noChangeArrowheads="1"/>
          </p:cNvSpPr>
          <p:nvPr/>
        </p:nvSpPr>
        <p:spPr bwMode="auto">
          <a:xfrm>
            <a:off x="8153400" y="5943600"/>
            <a:ext cx="762000" cy="685800"/>
          </a:xfrm>
          <a:prstGeom prst="actionButtonHelp">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8000"/>
          </a:p>
        </p:txBody>
      </p:sp>
      <p:pic>
        <p:nvPicPr>
          <p:cNvPr id="12294" name="Picture 6">
            <a:hlinkClick r:id="" action="ppaction://media"/>
            <a:extLst>
              <a:ext uri="{FF2B5EF4-FFF2-40B4-BE49-F238E27FC236}">
                <a16:creationId xmlns:a16="http://schemas.microsoft.com/office/drawing/2014/main" id="{3437D52B-1BAA-E000-188F-FB7DEC890038}"/>
              </a:ext>
            </a:extLst>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7772400" y="6324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294"/>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12294"/>
                                        </p:tgtEl>
                                      </p:cBhvr>
                                    </p:cmd>
                                  </p:childTnLst>
                                </p:cTn>
                              </p:par>
                            </p:childTnLst>
                          </p:cTn>
                        </p:par>
                      </p:childTnLst>
                    </p:cTn>
                  </p:par>
                </p:childTnLst>
              </p:cTn>
              <p:nextCondLst>
                <p:cond evt="onClick" delay="0">
                  <p:tgtEl>
                    <p:spTgt spid="12294"/>
                  </p:tgtEl>
                </p:cond>
              </p:nextCondLst>
            </p:seq>
            <p:audio>
              <p:cMediaNode vol="80000">
                <p:cTn id="7" fill="hold" display="0">
                  <p:stCondLst>
                    <p:cond delay="indefinite"/>
                  </p:stCondLst>
                  <p:endCondLst>
                    <p:cond evt="onStopAudio" delay="0">
                      <p:tgtEl>
                        <p:sldTgt/>
                      </p:tgtEl>
                    </p:cond>
                  </p:endCondLst>
                </p:cTn>
                <p:tgtEl>
                  <p:spTgt spid="12294"/>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3DFA8AFB-BE31-941E-958E-E901F2877115}"/>
              </a:ext>
            </a:extLst>
          </p:cNvPr>
          <p:cNvSpPr>
            <a:spLocks noGrp="1" noChangeArrowheads="1"/>
          </p:cNvSpPr>
          <p:nvPr>
            <p:ph type="body" idx="1"/>
          </p:nvPr>
        </p:nvSpPr>
        <p:spPr>
          <a:xfrm>
            <a:off x="419100" y="1600200"/>
            <a:ext cx="8229600" cy="7467600"/>
          </a:xfrm>
        </p:spPr>
        <p:txBody>
          <a:bodyPr/>
          <a:lstStyle/>
          <a:p>
            <a:pPr algn="ctr" eaLnBrk="1" hangingPunct="1">
              <a:buFontTx/>
              <a:buNone/>
            </a:pPr>
            <a:r>
              <a:rPr lang="es-ES" altLang="en-US" sz="7000" dirty="0">
                <a:solidFill>
                  <a:schemeClr val="bg1"/>
                </a:solidFill>
                <a:latin typeface="ITC Korinna Std" panose="02040704040506020204" pitchFamily="18" charset="0"/>
              </a:rPr>
              <a:t>ELSA ES LA NOVIA DE HÉCTOR.</a:t>
            </a:r>
            <a:endParaRPr lang="en-US" altLang="en-US" sz="7000" dirty="0">
              <a:solidFill>
                <a:schemeClr val="bg1"/>
              </a:solidFill>
              <a:latin typeface="ITC Korinna Std" panose="02040704040506020204" pitchFamily="18" charset="0"/>
            </a:endParaRPr>
          </a:p>
        </p:txBody>
      </p:sp>
      <p:sp>
        <p:nvSpPr>
          <p:cNvPr id="40963" name="AutoShape 3">
            <a:hlinkClick r:id="rId2" action="ppaction://hlinksldjump" highlightClick="1"/>
            <a:extLst>
              <a:ext uri="{FF2B5EF4-FFF2-40B4-BE49-F238E27FC236}">
                <a16:creationId xmlns:a16="http://schemas.microsoft.com/office/drawing/2014/main" id="{E288E9D0-DC3A-9933-F55E-AD7B8E14EB5E}"/>
              </a:ext>
            </a:extLst>
          </p:cNvPr>
          <p:cNvSpPr>
            <a:spLocks noChangeArrowheads="1"/>
          </p:cNvSpPr>
          <p:nvPr/>
        </p:nvSpPr>
        <p:spPr bwMode="auto">
          <a:xfrm>
            <a:off x="8229600" y="5943600"/>
            <a:ext cx="762000" cy="6858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80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5A49E625-61E0-C7A4-A0F8-4E64D619485F}"/>
              </a:ext>
            </a:extLst>
          </p:cNvPr>
          <p:cNvSpPr>
            <a:spLocks noGrp="1" noChangeArrowheads="1"/>
          </p:cNvSpPr>
          <p:nvPr>
            <p:ph type="body" idx="1"/>
          </p:nvPr>
        </p:nvSpPr>
        <p:spPr>
          <a:xfrm>
            <a:off x="292100" y="914400"/>
            <a:ext cx="8229600" cy="7467600"/>
          </a:xfrm>
        </p:spPr>
        <p:txBody>
          <a:bodyPr/>
          <a:lstStyle/>
          <a:p>
            <a:pPr algn="ctr" eaLnBrk="1" hangingPunct="1">
              <a:buFontTx/>
              <a:buNone/>
            </a:pPr>
            <a:r>
              <a:rPr lang="es-ES" altLang="en-US" sz="7000" dirty="0">
                <a:solidFill>
                  <a:schemeClr val="bg1"/>
                </a:solidFill>
                <a:latin typeface="ITC Korinna Std" panose="02040704040506020204" pitchFamily="18" charset="0"/>
              </a:rPr>
              <a:t>¿CUÁNTOS AÑOS LLEVAN JUNTOS HÉCTOR Y ELSA?</a:t>
            </a:r>
            <a:endParaRPr lang="en-US" altLang="en-US" sz="7000" dirty="0">
              <a:solidFill>
                <a:schemeClr val="bg1"/>
              </a:solidFill>
              <a:latin typeface="ITC Korinna Std" panose="02040704040506020204" pitchFamily="18" charset="0"/>
            </a:endParaRPr>
          </a:p>
        </p:txBody>
      </p:sp>
      <p:sp>
        <p:nvSpPr>
          <p:cNvPr id="41987" name="AutoShape 4">
            <a:hlinkClick r:id="" action="ppaction://hlinkshowjump?jump=nextslide" highlightClick="1"/>
            <a:extLst>
              <a:ext uri="{FF2B5EF4-FFF2-40B4-BE49-F238E27FC236}">
                <a16:creationId xmlns:a16="http://schemas.microsoft.com/office/drawing/2014/main" id="{18569B86-5381-0BDF-95DF-AFE25EA79944}"/>
              </a:ext>
            </a:extLst>
          </p:cNvPr>
          <p:cNvSpPr>
            <a:spLocks noChangeArrowheads="1"/>
          </p:cNvSpPr>
          <p:nvPr/>
        </p:nvSpPr>
        <p:spPr bwMode="auto">
          <a:xfrm>
            <a:off x="8153400" y="5943600"/>
            <a:ext cx="762000" cy="685800"/>
          </a:xfrm>
          <a:prstGeom prst="actionButtonHelp">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8000"/>
          </a:p>
        </p:txBody>
      </p:sp>
      <p:pic>
        <p:nvPicPr>
          <p:cNvPr id="13318" name="Picture 6">
            <a:hlinkClick r:id="" action="ppaction://media"/>
            <a:extLst>
              <a:ext uri="{FF2B5EF4-FFF2-40B4-BE49-F238E27FC236}">
                <a16:creationId xmlns:a16="http://schemas.microsoft.com/office/drawing/2014/main" id="{1C06E631-D5FD-26FD-D0B0-95A1B4AFE509}"/>
              </a:ext>
            </a:extLst>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7772400" y="6324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318"/>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13318"/>
                                        </p:tgtEl>
                                      </p:cBhvr>
                                    </p:cmd>
                                  </p:childTnLst>
                                </p:cTn>
                              </p:par>
                            </p:childTnLst>
                          </p:cTn>
                        </p:par>
                      </p:childTnLst>
                    </p:cTn>
                  </p:par>
                </p:childTnLst>
              </p:cTn>
              <p:nextCondLst>
                <p:cond evt="onClick" delay="0">
                  <p:tgtEl>
                    <p:spTgt spid="13318"/>
                  </p:tgtEl>
                </p:cond>
              </p:nextCondLst>
            </p:seq>
            <p:audio>
              <p:cMediaNode vol="80000">
                <p:cTn id="7" fill="hold" display="0">
                  <p:stCondLst>
                    <p:cond delay="indefinite"/>
                  </p:stCondLst>
                  <p:endCondLst>
                    <p:cond evt="onStopAudio" delay="0">
                      <p:tgtEl>
                        <p:sldTgt/>
                      </p:tgtEl>
                    </p:cond>
                  </p:endCondLst>
                </p:cTn>
                <p:tgtEl>
                  <p:spTgt spid="13318"/>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B58584DA-D942-5841-B03A-A2F352B704A4}"/>
              </a:ext>
            </a:extLst>
          </p:cNvPr>
          <p:cNvSpPr>
            <a:spLocks noGrp="1" noChangeArrowheads="1"/>
          </p:cNvSpPr>
          <p:nvPr>
            <p:ph type="body" idx="1"/>
          </p:nvPr>
        </p:nvSpPr>
        <p:spPr>
          <a:xfrm>
            <a:off x="533400" y="2057400"/>
            <a:ext cx="8229600" cy="7467600"/>
          </a:xfrm>
        </p:spPr>
        <p:txBody>
          <a:bodyPr/>
          <a:lstStyle/>
          <a:p>
            <a:pPr algn="ctr" eaLnBrk="1" hangingPunct="1">
              <a:buFontTx/>
              <a:buNone/>
            </a:pPr>
            <a:r>
              <a:rPr lang="es-ES" altLang="en-US" sz="7000" dirty="0">
                <a:solidFill>
                  <a:schemeClr val="bg1"/>
                </a:solidFill>
                <a:latin typeface="ITC Korinna Std" panose="02040704040506020204" pitchFamily="18" charset="0"/>
              </a:rPr>
              <a:t>LLEVAN DIEZ AÑOS JUNTOS.</a:t>
            </a:r>
            <a:endParaRPr lang="en-US" altLang="en-US" sz="7000" dirty="0">
              <a:solidFill>
                <a:schemeClr val="bg1"/>
              </a:solidFill>
              <a:latin typeface="ITC Korinna Std" panose="02040704040506020204" pitchFamily="18" charset="0"/>
            </a:endParaRPr>
          </a:p>
        </p:txBody>
      </p:sp>
      <p:sp>
        <p:nvSpPr>
          <p:cNvPr id="43011" name="AutoShape 3">
            <a:hlinkClick r:id="rId2" action="ppaction://hlinksldjump" highlightClick="1"/>
            <a:extLst>
              <a:ext uri="{FF2B5EF4-FFF2-40B4-BE49-F238E27FC236}">
                <a16:creationId xmlns:a16="http://schemas.microsoft.com/office/drawing/2014/main" id="{3A71418C-FAFC-52F5-9B46-09338D09C7BA}"/>
              </a:ext>
            </a:extLst>
          </p:cNvPr>
          <p:cNvSpPr>
            <a:spLocks noChangeArrowheads="1"/>
          </p:cNvSpPr>
          <p:nvPr/>
        </p:nvSpPr>
        <p:spPr bwMode="auto">
          <a:xfrm>
            <a:off x="8229600" y="5943600"/>
            <a:ext cx="762000" cy="6858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80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16751755-9E75-D531-A3F9-399CA4F58823}"/>
              </a:ext>
            </a:extLst>
          </p:cNvPr>
          <p:cNvSpPr>
            <a:spLocks noGrp="1" noChangeArrowheads="1"/>
          </p:cNvSpPr>
          <p:nvPr>
            <p:ph type="body" idx="1"/>
          </p:nvPr>
        </p:nvSpPr>
        <p:spPr>
          <a:xfrm>
            <a:off x="84138" y="1219200"/>
            <a:ext cx="8839200" cy="7467600"/>
          </a:xfrm>
        </p:spPr>
        <p:txBody>
          <a:bodyPr/>
          <a:lstStyle/>
          <a:p>
            <a:pPr algn="ctr" eaLnBrk="1" hangingPunct="1">
              <a:buFontTx/>
              <a:buNone/>
            </a:pPr>
            <a:r>
              <a:rPr lang="es-ES" altLang="en-US" sz="6000" dirty="0">
                <a:solidFill>
                  <a:schemeClr val="bg1"/>
                </a:solidFill>
                <a:latin typeface="ITC Korinna Std" panose="02040704040506020204" pitchFamily="18" charset="0"/>
              </a:rPr>
              <a:t>¿CÓMO ES HÉCTOR? DESCRIBE SUS RASGOS FÍSICOS Y SU PERSONALIDAD.</a:t>
            </a:r>
            <a:endParaRPr lang="en-US" altLang="en-US" sz="6000" dirty="0">
              <a:solidFill>
                <a:schemeClr val="bg1"/>
              </a:solidFill>
              <a:latin typeface="ITC Korinna Std" panose="02040704040506020204" pitchFamily="18" charset="0"/>
            </a:endParaRPr>
          </a:p>
        </p:txBody>
      </p:sp>
      <p:sp>
        <p:nvSpPr>
          <p:cNvPr id="44035" name="AutoShape 4">
            <a:hlinkClick r:id="" action="ppaction://hlinkshowjump?jump=nextslide" highlightClick="1"/>
            <a:extLst>
              <a:ext uri="{FF2B5EF4-FFF2-40B4-BE49-F238E27FC236}">
                <a16:creationId xmlns:a16="http://schemas.microsoft.com/office/drawing/2014/main" id="{BC2E8CCE-707A-7576-4F9C-92976C0871B4}"/>
              </a:ext>
            </a:extLst>
          </p:cNvPr>
          <p:cNvSpPr>
            <a:spLocks noChangeArrowheads="1"/>
          </p:cNvSpPr>
          <p:nvPr/>
        </p:nvSpPr>
        <p:spPr bwMode="auto">
          <a:xfrm>
            <a:off x="8153400" y="5943600"/>
            <a:ext cx="762000" cy="685800"/>
          </a:xfrm>
          <a:prstGeom prst="actionButtonHelp">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8000"/>
          </a:p>
        </p:txBody>
      </p:sp>
      <p:pic>
        <p:nvPicPr>
          <p:cNvPr id="14342" name="Picture 6">
            <a:hlinkClick r:id="" action="ppaction://media"/>
            <a:extLst>
              <a:ext uri="{FF2B5EF4-FFF2-40B4-BE49-F238E27FC236}">
                <a16:creationId xmlns:a16="http://schemas.microsoft.com/office/drawing/2014/main" id="{7E14094D-44A4-D6EB-5042-612AA90EB178}"/>
              </a:ext>
            </a:extLst>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7772400" y="6324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342"/>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14342"/>
                                        </p:tgtEl>
                                      </p:cBhvr>
                                    </p:cmd>
                                  </p:childTnLst>
                                </p:cTn>
                              </p:par>
                            </p:childTnLst>
                          </p:cTn>
                        </p:par>
                      </p:childTnLst>
                    </p:cTn>
                  </p:par>
                </p:childTnLst>
              </p:cTn>
              <p:nextCondLst>
                <p:cond evt="onClick" delay="0">
                  <p:tgtEl>
                    <p:spTgt spid="14342"/>
                  </p:tgtEl>
                </p:cond>
              </p:nextCondLst>
            </p:seq>
            <p:audio>
              <p:cMediaNode vol="80000">
                <p:cTn id="7" fill="hold" display="0">
                  <p:stCondLst>
                    <p:cond delay="indefinite"/>
                  </p:stCondLst>
                  <p:endCondLst>
                    <p:cond evt="onStopAudio" delay="0">
                      <p:tgtEl>
                        <p:sldTgt/>
                      </p:tgtEl>
                    </p:cond>
                  </p:endCondLst>
                </p:cTn>
                <p:tgtEl>
                  <p:spTgt spid="14342"/>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65D9AE34-2836-04EC-3613-DAAC05492E08}"/>
              </a:ext>
            </a:extLst>
          </p:cNvPr>
          <p:cNvSpPr>
            <a:spLocks noGrp="1" noChangeArrowheads="1"/>
          </p:cNvSpPr>
          <p:nvPr>
            <p:ph type="body" idx="1"/>
          </p:nvPr>
        </p:nvSpPr>
        <p:spPr>
          <a:xfrm>
            <a:off x="381000" y="1143000"/>
            <a:ext cx="8229600" cy="7467600"/>
          </a:xfrm>
        </p:spPr>
        <p:txBody>
          <a:bodyPr/>
          <a:lstStyle/>
          <a:p>
            <a:pPr algn="ctr" eaLnBrk="1" hangingPunct="1">
              <a:buFontTx/>
              <a:buNone/>
            </a:pPr>
            <a:r>
              <a:rPr lang="es-ES" altLang="en-US" sz="5200" dirty="0">
                <a:solidFill>
                  <a:schemeClr val="bg1"/>
                </a:solidFill>
                <a:latin typeface="ITC Korinna Std" panose="02040704040506020204" pitchFamily="18" charset="0"/>
              </a:rPr>
              <a:t>ES ATLÉTICO, TIENE BARBA, PELO CASTAÑO Y CORTO Y OJOS DE COLOR CAFÉ. ES INTELIGENTE Y SIMPÁTICO.</a:t>
            </a:r>
            <a:endParaRPr lang="en-US" altLang="en-US" sz="5200" dirty="0">
              <a:solidFill>
                <a:schemeClr val="bg1"/>
              </a:solidFill>
              <a:latin typeface="ITC Korinna Std" panose="02040704040506020204" pitchFamily="18" charset="0"/>
            </a:endParaRPr>
          </a:p>
        </p:txBody>
      </p:sp>
      <p:sp>
        <p:nvSpPr>
          <p:cNvPr id="45059" name="AutoShape 3">
            <a:hlinkClick r:id="rId2" action="ppaction://hlinksldjump" highlightClick="1"/>
            <a:extLst>
              <a:ext uri="{FF2B5EF4-FFF2-40B4-BE49-F238E27FC236}">
                <a16:creationId xmlns:a16="http://schemas.microsoft.com/office/drawing/2014/main" id="{7F8CBDBC-C8FF-7FA1-1C0C-541823926329}"/>
              </a:ext>
            </a:extLst>
          </p:cNvPr>
          <p:cNvSpPr>
            <a:spLocks noChangeArrowheads="1"/>
          </p:cNvSpPr>
          <p:nvPr/>
        </p:nvSpPr>
        <p:spPr bwMode="auto">
          <a:xfrm>
            <a:off x="8229600" y="5943600"/>
            <a:ext cx="762000" cy="6858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8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6FB2D564-5F2B-8E9A-C110-E140942F295F}"/>
              </a:ext>
            </a:extLst>
          </p:cNvPr>
          <p:cNvSpPr>
            <a:spLocks noGrp="1" noChangeArrowheads="1"/>
          </p:cNvSpPr>
          <p:nvPr>
            <p:ph type="body" idx="1"/>
          </p:nvPr>
        </p:nvSpPr>
        <p:spPr>
          <a:xfrm>
            <a:off x="457200" y="2895600"/>
            <a:ext cx="8229600" cy="7467600"/>
          </a:xfrm>
        </p:spPr>
        <p:txBody>
          <a:bodyPr/>
          <a:lstStyle/>
          <a:p>
            <a:pPr algn="ctr" eaLnBrk="1" hangingPunct="1">
              <a:buFontTx/>
              <a:buNone/>
            </a:pPr>
            <a:r>
              <a:rPr lang="es-ES" altLang="en-US" sz="7000" dirty="0">
                <a:solidFill>
                  <a:schemeClr val="bg1"/>
                </a:solidFill>
                <a:latin typeface="ITC Korinna Std" panose="02040704040506020204" pitchFamily="18" charset="0"/>
              </a:rPr>
              <a:t>EL INTERNADO</a:t>
            </a:r>
            <a:endParaRPr lang="en-US" altLang="en-US" sz="7000" dirty="0">
              <a:solidFill>
                <a:schemeClr val="bg1"/>
              </a:solidFill>
              <a:latin typeface="ITC Korinna Std" panose="02040704040506020204" pitchFamily="18" charset="0"/>
            </a:endParaRPr>
          </a:p>
        </p:txBody>
      </p:sp>
      <p:pic>
        <p:nvPicPr>
          <p:cNvPr id="86020" name="Picture 4">
            <a:hlinkClick r:id="" action="ppaction://media"/>
            <a:extLst>
              <a:ext uri="{FF2B5EF4-FFF2-40B4-BE49-F238E27FC236}">
                <a16:creationId xmlns:a16="http://schemas.microsoft.com/office/drawing/2014/main" id="{BD01B9F3-86D7-ED81-D0F5-FDAEF0949A6B}"/>
              </a:ext>
            </a:extLst>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8686800" y="6400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3841" fill="hold"/>
                                        <p:tgtEl>
                                          <p:spTgt spid="8602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6020"/>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4">
            <a:hlinkClick r:id="" action="ppaction://hlinkshowjump?jump=nextslide" highlightClick="1"/>
            <a:extLst>
              <a:ext uri="{FF2B5EF4-FFF2-40B4-BE49-F238E27FC236}">
                <a16:creationId xmlns:a16="http://schemas.microsoft.com/office/drawing/2014/main" id="{D09A39CE-4624-F768-36E0-F58E3B7D4E22}"/>
              </a:ext>
            </a:extLst>
          </p:cNvPr>
          <p:cNvSpPr>
            <a:spLocks noChangeArrowheads="1"/>
          </p:cNvSpPr>
          <p:nvPr/>
        </p:nvSpPr>
        <p:spPr bwMode="auto">
          <a:xfrm>
            <a:off x="8229600" y="5943600"/>
            <a:ext cx="762000" cy="685800"/>
          </a:xfrm>
          <a:prstGeom prst="actionButtonHelp">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8000"/>
          </a:p>
        </p:txBody>
      </p:sp>
      <p:pic>
        <p:nvPicPr>
          <p:cNvPr id="16390" name="Picture 6">
            <a:hlinkClick r:id="" action="ppaction://media"/>
            <a:extLst>
              <a:ext uri="{FF2B5EF4-FFF2-40B4-BE49-F238E27FC236}">
                <a16:creationId xmlns:a16="http://schemas.microsoft.com/office/drawing/2014/main" id="{98C4B18D-6253-84F7-8A0A-2825A02DC830}"/>
              </a:ext>
            </a:extLst>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7772400" y="6324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Rectangle 2">
            <a:extLst>
              <a:ext uri="{FF2B5EF4-FFF2-40B4-BE49-F238E27FC236}">
                <a16:creationId xmlns:a16="http://schemas.microsoft.com/office/drawing/2014/main" id="{C47B04B3-509E-C1FB-1E4A-DC08597EB2E6}"/>
              </a:ext>
            </a:extLst>
          </p:cNvPr>
          <p:cNvSpPr>
            <a:spLocks noGrp="1" noChangeArrowheads="1"/>
          </p:cNvSpPr>
          <p:nvPr>
            <p:ph type="body" idx="1"/>
          </p:nvPr>
        </p:nvSpPr>
        <p:spPr>
          <a:xfrm>
            <a:off x="381000" y="609600"/>
            <a:ext cx="8229600" cy="7467600"/>
          </a:xfrm>
        </p:spPr>
        <p:txBody>
          <a:bodyPr/>
          <a:lstStyle/>
          <a:p>
            <a:pPr algn="ctr" eaLnBrk="1" hangingPunct="1">
              <a:lnSpc>
                <a:spcPct val="90000"/>
              </a:lnSpc>
              <a:buFontTx/>
              <a:buNone/>
            </a:pPr>
            <a:r>
              <a:rPr lang="en-US" altLang="en-US" sz="6000" dirty="0">
                <a:solidFill>
                  <a:schemeClr val="bg1"/>
                </a:solidFill>
                <a:latin typeface="ITC Korinna Std" panose="02040704040506020204" pitchFamily="18" charset="0"/>
              </a:rPr>
              <a:t>EN LA ESCENA DE LA PRIMERA LECCIÓN, ¿QUIÉN REALMENTE ESTUVO DE ACUERDO CON HÉCTOR?</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390"/>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16390"/>
                                        </p:tgtEl>
                                      </p:cBhvr>
                                    </p:cmd>
                                  </p:childTnLst>
                                </p:cTn>
                              </p:par>
                            </p:childTnLst>
                          </p:cTn>
                        </p:par>
                      </p:childTnLst>
                    </p:cTn>
                  </p:par>
                </p:childTnLst>
              </p:cTn>
              <p:nextCondLst>
                <p:cond evt="onClick" delay="0">
                  <p:tgtEl>
                    <p:spTgt spid="16390"/>
                  </p:tgtEl>
                </p:cond>
              </p:nextCondLst>
            </p:seq>
            <p:audio>
              <p:cMediaNode vol="80000">
                <p:cTn id="7" fill="hold" display="0">
                  <p:stCondLst>
                    <p:cond delay="indefinite"/>
                  </p:stCondLst>
                  <p:endCondLst>
                    <p:cond evt="onStopAudio" delay="0">
                      <p:tgtEl>
                        <p:sldTgt/>
                      </p:tgtEl>
                    </p:cond>
                  </p:endCondLst>
                </p:cTn>
                <p:tgtEl>
                  <p:spTgt spid="16390"/>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94C61ECD-DDEE-A92C-9F6E-A12A6B9AE405}"/>
              </a:ext>
            </a:extLst>
          </p:cNvPr>
          <p:cNvSpPr>
            <a:spLocks noGrp="1" noChangeArrowheads="1"/>
          </p:cNvSpPr>
          <p:nvPr>
            <p:ph type="body" idx="1"/>
          </p:nvPr>
        </p:nvSpPr>
        <p:spPr>
          <a:xfrm>
            <a:off x="304800" y="609600"/>
            <a:ext cx="8229600" cy="7467600"/>
          </a:xfrm>
        </p:spPr>
        <p:txBody>
          <a:bodyPr/>
          <a:lstStyle/>
          <a:p>
            <a:pPr algn="ctr" eaLnBrk="1" hangingPunct="1">
              <a:buFontTx/>
              <a:buNone/>
            </a:pPr>
            <a:r>
              <a:rPr lang="es-ES" altLang="en-US" sz="7000" dirty="0">
                <a:solidFill>
                  <a:schemeClr val="bg1"/>
                </a:solidFill>
                <a:latin typeface="ITC Korinna Std" panose="02040704040506020204" pitchFamily="18" charset="0"/>
              </a:rPr>
              <a:t>MARCOS REALMENTE ESTUVO DE ACUERDO CON HÉCTOR.</a:t>
            </a:r>
            <a:endParaRPr lang="en-US" altLang="en-US" sz="7000" dirty="0">
              <a:solidFill>
                <a:schemeClr val="bg1"/>
              </a:solidFill>
              <a:latin typeface="ITC Korinna Std" panose="02040704040506020204" pitchFamily="18" charset="0"/>
            </a:endParaRPr>
          </a:p>
        </p:txBody>
      </p:sp>
      <p:sp>
        <p:nvSpPr>
          <p:cNvPr id="47107" name="AutoShape 3">
            <a:hlinkClick r:id="rId2" action="ppaction://hlinksldjump" highlightClick="1"/>
            <a:extLst>
              <a:ext uri="{FF2B5EF4-FFF2-40B4-BE49-F238E27FC236}">
                <a16:creationId xmlns:a16="http://schemas.microsoft.com/office/drawing/2014/main" id="{9F7470AB-EE5D-42A1-6257-49E0BE6E8F10}"/>
              </a:ext>
            </a:extLst>
          </p:cNvPr>
          <p:cNvSpPr>
            <a:spLocks noChangeArrowheads="1"/>
          </p:cNvSpPr>
          <p:nvPr/>
        </p:nvSpPr>
        <p:spPr bwMode="auto">
          <a:xfrm>
            <a:off x="8229600" y="5943600"/>
            <a:ext cx="762000" cy="6858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80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AutoShape 4">
            <a:hlinkClick r:id="" action="ppaction://hlinkshowjump?jump=nextslide" highlightClick="1"/>
            <a:extLst>
              <a:ext uri="{FF2B5EF4-FFF2-40B4-BE49-F238E27FC236}">
                <a16:creationId xmlns:a16="http://schemas.microsoft.com/office/drawing/2014/main" id="{F1E12C2B-F307-CD82-B392-F6454AA70CB3}"/>
              </a:ext>
            </a:extLst>
          </p:cNvPr>
          <p:cNvSpPr>
            <a:spLocks noChangeArrowheads="1"/>
          </p:cNvSpPr>
          <p:nvPr/>
        </p:nvSpPr>
        <p:spPr bwMode="auto">
          <a:xfrm>
            <a:off x="8153400" y="5943600"/>
            <a:ext cx="762000" cy="685800"/>
          </a:xfrm>
          <a:prstGeom prst="actionButtonHelp">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8000"/>
          </a:p>
        </p:txBody>
      </p:sp>
      <p:pic>
        <p:nvPicPr>
          <p:cNvPr id="17414" name="Picture 6">
            <a:hlinkClick r:id="" action="ppaction://media"/>
            <a:extLst>
              <a:ext uri="{FF2B5EF4-FFF2-40B4-BE49-F238E27FC236}">
                <a16:creationId xmlns:a16="http://schemas.microsoft.com/office/drawing/2014/main" id="{0DEE72D3-2461-95C4-9030-5F95D078CDBA}"/>
              </a:ext>
            </a:extLst>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7772400" y="6324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Rectangle 2">
            <a:extLst>
              <a:ext uri="{FF2B5EF4-FFF2-40B4-BE49-F238E27FC236}">
                <a16:creationId xmlns:a16="http://schemas.microsoft.com/office/drawing/2014/main" id="{43940566-84E9-1351-F2B4-2EAD3E01B2E9}"/>
              </a:ext>
            </a:extLst>
          </p:cNvPr>
          <p:cNvSpPr>
            <a:spLocks noGrp="1" noChangeArrowheads="1"/>
          </p:cNvSpPr>
          <p:nvPr>
            <p:ph idx="1"/>
          </p:nvPr>
        </p:nvSpPr>
        <p:spPr>
          <a:xfrm>
            <a:off x="322263" y="1143000"/>
            <a:ext cx="8229600" cy="4525963"/>
          </a:xfrm>
        </p:spPr>
        <p:txBody>
          <a:bodyPr/>
          <a:lstStyle/>
          <a:p>
            <a:pPr algn="ctr" eaLnBrk="1" hangingPunct="1">
              <a:buFontTx/>
              <a:buNone/>
            </a:pPr>
            <a:r>
              <a:rPr lang="en-US" altLang="en-US" sz="7000" dirty="0">
                <a:solidFill>
                  <a:schemeClr val="bg1"/>
                </a:solidFill>
                <a:latin typeface="ITC Korinna Std" panose="02040704040506020204" pitchFamily="18" charset="0"/>
              </a:rPr>
              <a:t>¿QUIÉN ES EL MEJOR AMIGO DE HÉCTOR?</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414"/>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17414"/>
                                        </p:tgtEl>
                                      </p:cBhvr>
                                    </p:cmd>
                                  </p:childTnLst>
                                </p:cTn>
                              </p:par>
                            </p:childTnLst>
                          </p:cTn>
                        </p:par>
                      </p:childTnLst>
                    </p:cTn>
                  </p:par>
                </p:childTnLst>
              </p:cTn>
              <p:nextCondLst>
                <p:cond evt="onClick" delay="0">
                  <p:tgtEl>
                    <p:spTgt spid="17414"/>
                  </p:tgtEl>
                </p:cond>
              </p:nextCondLst>
            </p:seq>
            <p:audio>
              <p:cMediaNode vol="80000">
                <p:cTn id="7" fill="hold" display="0">
                  <p:stCondLst>
                    <p:cond delay="indefinite"/>
                  </p:stCondLst>
                  <p:endCondLst>
                    <p:cond evt="onStopAudio" delay="0">
                      <p:tgtEl>
                        <p:sldTgt/>
                      </p:tgtEl>
                    </p:cond>
                  </p:endCondLst>
                </p:cTn>
                <p:tgtEl>
                  <p:spTgt spid="17414"/>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8361E017-FFA5-7DD8-FF5F-9C9B2ACEB47B}"/>
              </a:ext>
            </a:extLst>
          </p:cNvPr>
          <p:cNvSpPr>
            <a:spLocks noGrp="1" noChangeArrowheads="1"/>
          </p:cNvSpPr>
          <p:nvPr>
            <p:ph type="body" idx="1"/>
          </p:nvPr>
        </p:nvSpPr>
        <p:spPr>
          <a:xfrm>
            <a:off x="457200" y="457200"/>
            <a:ext cx="8312150" cy="7467600"/>
          </a:xfrm>
        </p:spPr>
        <p:txBody>
          <a:bodyPr/>
          <a:lstStyle/>
          <a:p>
            <a:pPr algn="ctr" eaLnBrk="1" hangingPunct="1">
              <a:buFontTx/>
              <a:buNone/>
            </a:pPr>
            <a:r>
              <a:rPr lang="es-ES" altLang="en-US" sz="6500" dirty="0">
                <a:solidFill>
                  <a:schemeClr val="bg1"/>
                </a:solidFill>
                <a:latin typeface="ITC Korinna Std" panose="02040704040506020204" pitchFamily="18" charset="0"/>
              </a:rPr>
              <a:t>SU MEJOR AMIGO HÉCTOR ES PEDRO (EL MAESTRO DE EDUCACIÓN FÍSICA.</a:t>
            </a:r>
            <a:endParaRPr lang="en-US" altLang="en-US" sz="6500" dirty="0">
              <a:solidFill>
                <a:schemeClr val="bg1"/>
              </a:solidFill>
              <a:latin typeface="ITC Korinna Std" panose="02040704040506020204" pitchFamily="18" charset="0"/>
            </a:endParaRPr>
          </a:p>
        </p:txBody>
      </p:sp>
      <p:sp>
        <p:nvSpPr>
          <p:cNvPr id="49155" name="AutoShape 3">
            <a:hlinkClick r:id="rId2" action="ppaction://hlinksldjump" highlightClick="1"/>
            <a:extLst>
              <a:ext uri="{FF2B5EF4-FFF2-40B4-BE49-F238E27FC236}">
                <a16:creationId xmlns:a16="http://schemas.microsoft.com/office/drawing/2014/main" id="{DF64057C-AFC8-1A90-837D-C5F5C3B78368}"/>
              </a:ext>
            </a:extLst>
          </p:cNvPr>
          <p:cNvSpPr>
            <a:spLocks noChangeArrowheads="1"/>
          </p:cNvSpPr>
          <p:nvPr/>
        </p:nvSpPr>
        <p:spPr bwMode="auto">
          <a:xfrm>
            <a:off x="8229600" y="5943600"/>
            <a:ext cx="762000" cy="6858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80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AutoShape 4">
            <a:hlinkClick r:id="" action="ppaction://hlinkshowjump?jump=nextslide" highlightClick="1"/>
            <a:extLst>
              <a:ext uri="{FF2B5EF4-FFF2-40B4-BE49-F238E27FC236}">
                <a16:creationId xmlns:a16="http://schemas.microsoft.com/office/drawing/2014/main" id="{074BEEDC-17CF-3C1D-EB6F-7CAF7DDCBD61}"/>
              </a:ext>
            </a:extLst>
          </p:cNvPr>
          <p:cNvSpPr>
            <a:spLocks noChangeArrowheads="1"/>
          </p:cNvSpPr>
          <p:nvPr/>
        </p:nvSpPr>
        <p:spPr bwMode="auto">
          <a:xfrm>
            <a:off x="8153400" y="5943600"/>
            <a:ext cx="762000" cy="685800"/>
          </a:xfrm>
          <a:prstGeom prst="actionButtonHelp">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8000"/>
          </a:p>
        </p:txBody>
      </p:sp>
      <p:pic>
        <p:nvPicPr>
          <p:cNvPr id="18438" name="Picture 6">
            <a:hlinkClick r:id="" action="ppaction://media"/>
            <a:extLst>
              <a:ext uri="{FF2B5EF4-FFF2-40B4-BE49-F238E27FC236}">
                <a16:creationId xmlns:a16="http://schemas.microsoft.com/office/drawing/2014/main" id="{4682F5DF-371C-43EE-7FB5-190AD948CF1D}"/>
              </a:ext>
            </a:extLst>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7772400" y="6324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Content Placeholder 1">
            <a:extLst>
              <a:ext uri="{FF2B5EF4-FFF2-40B4-BE49-F238E27FC236}">
                <a16:creationId xmlns:a16="http://schemas.microsoft.com/office/drawing/2014/main" id="{C5653836-2E63-75E7-B6C7-3BB4AC950A68}"/>
              </a:ext>
            </a:extLst>
          </p:cNvPr>
          <p:cNvSpPr>
            <a:spLocks noGrp="1"/>
          </p:cNvSpPr>
          <p:nvPr>
            <p:ph idx="1"/>
          </p:nvPr>
        </p:nvSpPr>
        <p:spPr>
          <a:xfrm>
            <a:off x="457200" y="1417638"/>
            <a:ext cx="8229600" cy="4525962"/>
          </a:xfrm>
        </p:spPr>
        <p:txBody>
          <a:bodyPr/>
          <a:lstStyle/>
          <a:p>
            <a:pPr marL="0" indent="0" algn="ctr">
              <a:buFontTx/>
              <a:buNone/>
            </a:pPr>
            <a:r>
              <a:rPr lang="es-ES" altLang="en-US" sz="7000" dirty="0">
                <a:solidFill>
                  <a:schemeClr val="bg1"/>
                </a:solidFill>
                <a:latin typeface="ITC Korinna Std" panose="02040704040506020204" pitchFamily="18" charset="0"/>
              </a:rPr>
              <a:t>¿DE DÓNDE SE  ESCAPÓ MARÍA?</a:t>
            </a:r>
            <a:endParaRPr lang="en-US" altLang="en-US" sz="7000" dirty="0">
              <a:solidFill>
                <a:schemeClr val="bg1"/>
              </a:solidFill>
              <a:latin typeface="ITC Korinna Std" panose="02040704040506020204" pitchFamily="18"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438"/>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18438"/>
                                        </p:tgtEl>
                                      </p:cBhvr>
                                    </p:cmd>
                                  </p:childTnLst>
                                </p:cTn>
                              </p:par>
                            </p:childTnLst>
                          </p:cTn>
                        </p:par>
                      </p:childTnLst>
                    </p:cTn>
                  </p:par>
                </p:childTnLst>
              </p:cTn>
              <p:nextCondLst>
                <p:cond evt="onClick" delay="0">
                  <p:tgtEl>
                    <p:spTgt spid="18438"/>
                  </p:tgtEl>
                </p:cond>
              </p:nextCondLst>
            </p:seq>
            <p:audio>
              <p:cMediaNode vol="80000">
                <p:cTn id="7" fill="hold" display="0">
                  <p:stCondLst>
                    <p:cond delay="indefinite"/>
                  </p:stCondLst>
                  <p:endCondLst>
                    <p:cond evt="onStopAudio" delay="0">
                      <p:tgtEl>
                        <p:sldTgt/>
                      </p:tgtEl>
                    </p:cond>
                  </p:endCondLst>
                </p:cTn>
                <p:tgtEl>
                  <p:spTgt spid="18438"/>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9E18D899-890C-5E11-B076-BDF5BD58ADE2}"/>
              </a:ext>
            </a:extLst>
          </p:cNvPr>
          <p:cNvSpPr>
            <a:spLocks noGrp="1" noChangeArrowheads="1"/>
          </p:cNvSpPr>
          <p:nvPr>
            <p:ph type="body" idx="1"/>
          </p:nvPr>
        </p:nvSpPr>
        <p:spPr>
          <a:xfrm>
            <a:off x="401638" y="685800"/>
            <a:ext cx="8229600" cy="7467600"/>
          </a:xfrm>
        </p:spPr>
        <p:txBody>
          <a:bodyPr/>
          <a:lstStyle/>
          <a:p>
            <a:pPr algn="ctr" eaLnBrk="1" hangingPunct="1">
              <a:buFontTx/>
              <a:buNone/>
            </a:pPr>
            <a:r>
              <a:rPr lang="es-ES" altLang="en-US" sz="7000" dirty="0">
                <a:solidFill>
                  <a:schemeClr val="bg1"/>
                </a:solidFill>
                <a:latin typeface="ITC Korinna Std" panose="02040704040506020204" pitchFamily="18" charset="0"/>
              </a:rPr>
              <a:t>MARÍA SE ESCAPÓ DEL PSIQUIÁTRICO (UN HOSPITAL MENTAL).</a:t>
            </a:r>
            <a:endParaRPr lang="en-US" altLang="en-US" sz="7000" dirty="0">
              <a:solidFill>
                <a:schemeClr val="bg1"/>
              </a:solidFill>
              <a:latin typeface="ITC Korinna Std" panose="02040704040506020204" pitchFamily="18" charset="0"/>
            </a:endParaRPr>
          </a:p>
        </p:txBody>
      </p:sp>
      <p:sp>
        <p:nvSpPr>
          <p:cNvPr id="51203" name="AutoShape 3">
            <a:hlinkClick r:id="rId2" action="ppaction://hlinksldjump" highlightClick="1"/>
            <a:extLst>
              <a:ext uri="{FF2B5EF4-FFF2-40B4-BE49-F238E27FC236}">
                <a16:creationId xmlns:a16="http://schemas.microsoft.com/office/drawing/2014/main" id="{90622BF1-A9DA-81DA-BE64-B857ED640ADE}"/>
              </a:ext>
            </a:extLst>
          </p:cNvPr>
          <p:cNvSpPr>
            <a:spLocks noChangeArrowheads="1"/>
          </p:cNvSpPr>
          <p:nvPr/>
        </p:nvSpPr>
        <p:spPr bwMode="auto">
          <a:xfrm>
            <a:off x="8229600" y="5943600"/>
            <a:ext cx="762000" cy="6858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80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61075146-7DAF-916C-2489-FFEA4C8C9B05}"/>
              </a:ext>
            </a:extLst>
          </p:cNvPr>
          <p:cNvSpPr>
            <a:spLocks noGrp="1" noChangeArrowheads="1"/>
          </p:cNvSpPr>
          <p:nvPr>
            <p:ph type="body" idx="1"/>
          </p:nvPr>
        </p:nvSpPr>
        <p:spPr>
          <a:xfrm>
            <a:off x="381000" y="1828800"/>
            <a:ext cx="8229600" cy="7467600"/>
          </a:xfrm>
        </p:spPr>
        <p:txBody>
          <a:bodyPr/>
          <a:lstStyle/>
          <a:p>
            <a:pPr algn="ctr" eaLnBrk="1" hangingPunct="1">
              <a:buFontTx/>
              <a:buNone/>
            </a:pPr>
            <a:r>
              <a:rPr lang="es-ES" altLang="en-US" sz="7000" dirty="0">
                <a:solidFill>
                  <a:schemeClr val="bg1"/>
                </a:solidFill>
                <a:latin typeface="ITC Korinna Std" panose="02040704040506020204" pitchFamily="18" charset="0"/>
              </a:rPr>
              <a:t>¿ CUÁNTOS AÑOS TIENE MARÍA?</a:t>
            </a:r>
            <a:endParaRPr lang="en-US" altLang="en-US" sz="7000" dirty="0">
              <a:solidFill>
                <a:schemeClr val="bg1"/>
              </a:solidFill>
              <a:latin typeface="ITC Korinna Std" panose="02040704040506020204" pitchFamily="18" charset="0"/>
            </a:endParaRPr>
          </a:p>
        </p:txBody>
      </p:sp>
      <p:sp>
        <p:nvSpPr>
          <p:cNvPr id="52227" name="AutoShape 4">
            <a:hlinkClick r:id="" action="ppaction://hlinkshowjump?jump=nextslide" highlightClick="1"/>
            <a:extLst>
              <a:ext uri="{FF2B5EF4-FFF2-40B4-BE49-F238E27FC236}">
                <a16:creationId xmlns:a16="http://schemas.microsoft.com/office/drawing/2014/main" id="{12C8F8B7-C91C-0E4C-0629-D69B3DB6EAB5}"/>
              </a:ext>
            </a:extLst>
          </p:cNvPr>
          <p:cNvSpPr>
            <a:spLocks noChangeArrowheads="1"/>
          </p:cNvSpPr>
          <p:nvPr/>
        </p:nvSpPr>
        <p:spPr bwMode="auto">
          <a:xfrm>
            <a:off x="8077200" y="5943600"/>
            <a:ext cx="762000" cy="685800"/>
          </a:xfrm>
          <a:prstGeom prst="actionButtonHelp">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8000"/>
          </a:p>
        </p:txBody>
      </p:sp>
      <p:pic>
        <p:nvPicPr>
          <p:cNvPr id="19462" name="Picture 6">
            <a:hlinkClick r:id="" action="ppaction://media"/>
            <a:extLst>
              <a:ext uri="{FF2B5EF4-FFF2-40B4-BE49-F238E27FC236}">
                <a16:creationId xmlns:a16="http://schemas.microsoft.com/office/drawing/2014/main" id="{DF4548F8-4EA4-AFE0-EF28-1CB08FF45876}"/>
              </a:ext>
            </a:extLst>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7772400" y="6324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462"/>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19462"/>
                                        </p:tgtEl>
                                      </p:cBhvr>
                                    </p:cmd>
                                  </p:childTnLst>
                                </p:cTn>
                              </p:par>
                            </p:childTnLst>
                          </p:cTn>
                        </p:par>
                      </p:childTnLst>
                    </p:cTn>
                  </p:par>
                </p:childTnLst>
              </p:cTn>
              <p:nextCondLst>
                <p:cond evt="onClick" delay="0">
                  <p:tgtEl>
                    <p:spTgt spid="19462"/>
                  </p:tgtEl>
                </p:cond>
              </p:nextCondLst>
            </p:seq>
            <p:audio>
              <p:cMediaNode vol="80000">
                <p:cTn id="7" fill="hold" display="0">
                  <p:stCondLst>
                    <p:cond delay="indefinite"/>
                  </p:stCondLst>
                  <p:endCondLst>
                    <p:cond evt="onStopAudio" delay="0">
                      <p:tgtEl>
                        <p:sldTgt/>
                      </p:tgtEl>
                    </p:cond>
                  </p:endCondLst>
                </p:cTn>
                <p:tgtEl>
                  <p:spTgt spid="19462"/>
                </p:tgtEl>
              </p:cMediaNode>
            </p:audi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0B160BA9-ACE7-9BA7-ECBF-B55D332C5EE6}"/>
              </a:ext>
            </a:extLst>
          </p:cNvPr>
          <p:cNvSpPr>
            <a:spLocks noGrp="1" noChangeArrowheads="1"/>
          </p:cNvSpPr>
          <p:nvPr>
            <p:ph type="body" idx="1"/>
          </p:nvPr>
        </p:nvSpPr>
        <p:spPr>
          <a:xfrm>
            <a:off x="381000" y="2209800"/>
            <a:ext cx="8229600" cy="7467600"/>
          </a:xfrm>
        </p:spPr>
        <p:txBody>
          <a:bodyPr/>
          <a:lstStyle/>
          <a:p>
            <a:pPr algn="ctr" eaLnBrk="1" hangingPunct="1">
              <a:buFontTx/>
              <a:buNone/>
            </a:pPr>
            <a:r>
              <a:rPr lang="es-ES" altLang="en-US" sz="7000" dirty="0">
                <a:solidFill>
                  <a:schemeClr val="bg1"/>
                </a:solidFill>
                <a:latin typeface="ITC Korinna Std" panose="02040704040506020204" pitchFamily="18" charset="0"/>
              </a:rPr>
              <a:t>TIENE TREINTA AÑOS.</a:t>
            </a:r>
            <a:endParaRPr lang="en-US" altLang="en-US" sz="7000" dirty="0">
              <a:solidFill>
                <a:schemeClr val="bg1"/>
              </a:solidFill>
              <a:latin typeface="ITC Korinna Std" panose="02040704040506020204" pitchFamily="18" charset="0"/>
            </a:endParaRPr>
          </a:p>
        </p:txBody>
      </p:sp>
      <p:sp>
        <p:nvSpPr>
          <p:cNvPr id="53251" name="AutoShape 3">
            <a:hlinkClick r:id="rId2" action="ppaction://hlinksldjump" highlightClick="1"/>
            <a:extLst>
              <a:ext uri="{FF2B5EF4-FFF2-40B4-BE49-F238E27FC236}">
                <a16:creationId xmlns:a16="http://schemas.microsoft.com/office/drawing/2014/main" id="{202EA54B-4B95-BF46-ED8E-1DF0CD8F2072}"/>
              </a:ext>
            </a:extLst>
          </p:cNvPr>
          <p:cNvSpPr>
            <a:spLocks noChangeArrowheads="1"/>
          </p:cNvSpPr>
          <p:nvPr/>
        </p:nvSpPr>
        <p:spPr bwMode="auto">
          <a:xfrm>
            <a:off x="8229600" y="5943600"/>
            <a:ext cx="762000" cy="6858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80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54274" name="AutoShape 4">
            <a:hlinkClick r:id="" action="ppaction://hlinkshowjump?jump=nextslide" highlightClick="1"/>
            <a:extLst>
              <a:ext uri="{FF2B5EF4-FFF2-40B4-BE49-F238E27FC236}">
                <a16:creationId xmlns:a16="http://schemas.microsoft.com/office/drawing/2014/main" id="{C6C5C08F-93FB-D10C-29D5-827B7AA4FD7F}"/>
              </a:ext>
            </a:extLst>
          </p:cNvPr>
          <p:cNvSpPr>
            <a:spLocks noChangeArrowheads="1"/>
          </p:cNvSpPr>
          <p:nvPr/>
        </p:nvSpPr>
        <p:spPr bwMode="auto">
          <a:xfrm>
            <a:off x="8229600" y="6019800"/>
            <a:ext cx="762000" cy="685800"/>
          </a:xfrm>
          <a:prstGeom prst="actionButtonHelp">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8000"/>
          </a:p>
        </p:txBody>
      </p:sp>
      <p:pic>
        <p:nvPicPr>
          <p:cNvPr id="92165" name="Picture 5">
            <a:hlinkClick r:id="" action="ppaction://media"/>
            <a:extLst>
              <a:ext uri="{FF2B5EF4-FFF2-40B4-BE49-F238E27FC236}">
                <a16:creationId xmlns:a16="http://schemas.microsoft.com/office/drawing/2014/main" id="{88E9622E-32BB-D05D-A38B-C9CAB6EA2C30}"/>
              </a:ext>
            </a:extLst>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7772400" y="6400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270" fill="hold"/>
                                        <p:tgtEl>
                                          <p:spTgt spid="9216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2165"/>
                </p:tgtEl>
              </p:cMediaNode>
            </p:audi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88EB8422-4B58-0F9D-392E-E9164FF0E709}"/>
              </a:ext>
            </a:extLst>
          </p:cNvPr>
          <p:cNvSpPr>
            <a:spLocks noGrp="1" noChangeArrowheads="1"/>
          </p:cNvSpPr>
          <p:nvPr>
            <p:ph type="body" idx="1"/>
          </p:nvPr>
        </p:nvSpPr>
        <p:spPr>
          <a:xfrm>
            <a:off x="381000" y="1295400"/>
            <a:ext cx="8229600" cy="7467600"/>
          </a:xfrm>
        </p:spPr>
        <p:txBody>
          <a:bodyPr/>
          <a:lstStyle/>
          <a:p>
            <a:pPr algn="ctr" eaLnBrk="1" hangingPunct="1">
              <a:buFontTx/>
              <a:buNone/>
            </a:pPr>
            <a:r>
              <a:rPr lang="es-ES" altLang="en-US" sz="7000" dirty="0">
                <a:solidFill>
                  <a:schemeClr val="bg1"/>
                </a:solidFill>
                <a:latin typeface="ITC Korinna Std" panose="02040704040506020204" pitchFamily="18" charset="0"/>
              </a:rPr>
              <a:t>¿CUÁL ES EL TRABAJO DE MARÍA EN EL INTERNADO?</a:t>
            </a:r>
            <a:endParaRPr lang="en-US" altLang="en-US" sz="7000" dirty="0">
              <a:solidFill>
                <a:schemeClr val="bg1"/>
              </a:solidFill>
              <a:latin typeface="ITC Korinna Std" panose="02040704040506020204" pitchFamily="18" charset="0"/>
            </a:endParaRPr>
          </a:p>
        </p:txBody>
      </p:sp>
      <p:sp>
        <p:nvSpPr>
          <p:cNvPr id="55299" name="AutoShape 4">
            <a:hlinkClick r:id="" action="ppaction://hlinkshowjump?jump=nextslide" highlightClick="1"/>
            <a:extLst>
              <a:ext uri="{FF2B5EF4-FFF2-40B4-BE49-F238E27FC236}">
                <a16:creationId xmlns:a16="http://schemas.microsoft.com/office/drawing/2014/main" id="{F8A657E8-06D4-8E36-9F23-2AFA12A96D69}"/>
              </a:ext>
            </a:extLst>
          </p:cNvPr>
          <p:cNvSpPr>
            <a:spLocks noChangeArrowheads="1"/>
          </p:cNvSpPr>
          <p:nvPr/>
        </p:nvSpPr>
        <p:spPr bwMode="auto">
          <a:xfrm>
            <a:off x="8077200" y="5943600"/>
            <a:ext cx="762000" cy="685800"/>
          </a:xfrm>
          <a:prstGeom prst="actionButtonHelp">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8000"/>
          </a:p>
        </p:txBody>
      </p:sp>
      <p:pic>
        <p:nvPicPr>
          <p:cNvPr id="20486" name="Picture 6">
            <a:hlinkClick r:id="" action="ppaction://media"/>
            <a:extLst>
              <a:ext uri="{FF2B5EF4-FFF2-40B4-BE49-F238E27FC236}">
                <a16:creationId xmlns:a16="http://schemas.microsoft.com/office/drawing/2014/main" id="{A8F37342-F616-D34B-C46D-546579F45BDC}"/>
              </a:ext>
            </a:extLst>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7772400" y="6324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486"/>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20486"/>
                                        </p:tgtEl>
                                      </p:cBhvr>
                                    </p:cmd>
                                  </p:childTnLst>
                                </p:cTn>
                              </p:par>
                            </p:childTnLst>
                          </p:cTn>
                        </p:par>
                      </p:childTnLst>
                    </p:cTn>
                  </p:par>
                </p:childTnLst>
              </p:cTn>
              <p:nextCondLst>
                <p:cond evt="onClick" delay="0">
                  <p:tgtEl>
                    <p:spTgt spid="20486"/>
                  </p:tgtEl>
                </p:cond>
              </p:nextCondLst>
            </p:seq>
            <p:audio>
              <p:cMediaNode vol="80000">
                <p:cTn id="7" fill="hold" display="0">
                  <p:stCondLst>
                    <p:cond delay="indefinite"/>
                  </p:stCondLst>
                  <p:endCondLst>
                    <p:cond evt="onStopAudio" delay="0">
                      <p:tgtEl>
                        <p:sldTgt/>
                      </p:tgtEl>
                    </p:cond>
                  </p:endCondLst>
                </p:cTn>
                <p:tgtEl>
                  <p:spTgt spid="2048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F19277E6-48E8-3594-09C6-F800B108726D}"/>
              </a:ext>
            </a:extLst>
          </p:cNvPr>
          <p:cNvSpPr>
            <a:spLocks noGrp="1" noChangeArrowheads="1"/>
          </p:cNvSpPr>
          <p:nvPr>
            <p:ph type="body" idx="1"/>
          </p:nvPr>
        </p:nvSpPr>
        <p:spPr>
          <a:xfrm>
            <a:off x="457200" y="2819400"/>
            <a:ext cx="8229600" cy="7467600"/>
          </a:xfrm>
        </p:spPr>
        <p:txBody>
          <a:bodyPr/>
          <a:lstStyle/>
          <a:p>
            <a:pPr algn="ctr" eaLnBrk="1" hangingPunct="1">
              <a:buFontTx/>
              <a:buNone/>
            </a:pPr>
            <a:r>
              <a:rPr lang="es-ES" altLang="en-US" sz="7000" dirty="0">
                <a:solidFill>
                  <a:schemeClr val="bg1"/>
                </a:solidFill>
                <a:latin typeface="ITC Korinna Std" panose="02040704040506020204" pitchFamily="18" charset="0"/>
              </a:rPr>
              <a:t>HÉCTOR</a:t>
            </a:r>
            <a:endParaRPr lang="en-US" altLang="en-US" sz="7000" dirty="0">
              <a:solidFill>
                <a:schemeClr val="bg1"/>
              </a:solidFill>
              <a:latin typeface="ITC Korinna Std" panose="02040704040506020204"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8FE49689-9D31-7B30-E702-EBD072E203BA}"/>
              </a:ext>
            </a:extLst>
          </p:cNvPr>
          <p:cNvSpPr>
            <a:spLocks noGrp="1" noChangeArrowheads="1"/>
          </p:cNvSpPr>
          <p:nvPr>
            <p:ph type="body" idx="1"/>
          </p:nvPr>
        </p:nvSpPr>
        <p:spPr>
          <a:xfrm>
            <a:off x="381000" y="1600200"/>
            <a:ext cx="8229600" cy="7467600"/>
          </a:xfrm>
        </p:spPr>
        <p:txBody>
          <a:bodyPr/>
          <a:lstStyle/>
          <a:p>
            <a:pPr algn="ctr" eaLnBrk="1" hangingPunct="1">
              <a:buFontTx/>
              <a:buNone/>
            </a:pPr>
            <a:r>
              <a:rPr lang="es-ES" altLang="en-US" sz="7000" dirty="0">
                <a:solidFill>
                  <a:schemeClr val="bg1"/>
                </a:solidFill>
                <a:latin typeface="ITC Korinna Std" panose="02040704040506020204" pitchFamily="18" charset="0"/>
              </a:rPr>
              <a:t>MARÍA ES LA NUEVA LIMPIADORA.</a:t>
            </a:r>
            <a:endParaRPr lang="en-US" altLang="en-US" sz="7000" dirty="0">
              <a:solidFill>
                <a:schemeClr val="bg1"/>
              </a:solidFill>
              <a:latin typeface="ITC Korinna Std" panose="02040704040506020204" pitchFamily="18" charset="0"/>
            </a:endParaRPr>
          </a:p>
        </p:txBody>
      </p:sp>
      <p:sp>
        <p:nvSpPr>
          <p:cNvPr id="56323" name="AutoShape 3">
            <a:hlinkClick r:id="rId2" action="ppaction://hlinksldjump" highlightClick="1"/>
            <a:extLst>
              <a:ext uri="{FF2B5EF4-FFF2-40B4-BE49-F238E27FC236}">
                <a16:creationId xmlns:a16="http://schemas.microsoft.com/office/drawing/2014/main" id="{959FE78E-9B42-BD9B-8AF3-F292305EC4C7}"/>
              </a:ext>
            </a:extLst>
          </p:cNvPr>
          <p:cNvSpPr>
            <a:spLocks noChangeArrowheads="1"/>
          </p:cNvSpPr>
          <p:nvPr/>
        </p:nvSpPr>
        <p:spPr bwMode="auto">
          <a:xfrm>
            <a:off x="8229600" y="5943600"/>
            <a:ext cx="762000" cy="6858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80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C6177C3D-2C2C-038D-757E-B67FC38F5362}"/>
              </a:ext>
            </a:extLst>
          </p:cNvPr>
          <p:cNvSpPr>
            <a:spLocks noGrp="1" noChangeArrowheads="1"/>
          </p:cNvSpPr>
          <p:nvPr>
            <p:ph type="body" idx="1"/>
          </p:nvPr>
        </p:nvSpPr>
        <p:spPr>
          <a:xfrm>
            <a:off x="306388" y="1371600"/>
            <a:ext cx="8229600" cy="7467600"/>
          </a:xfrm>
        </p:spPr>
        <p:txBody>
          <a:bodyPr/>
          <a:lstStyle/>
          <a:p>
            <a:pPr algn="ctr" eaLnBrk="1" hangingPunct="1">
              <a:buFontTx/>
              <a:buNone/>
            </a:pPr>
            <a:r>
              <a:rPr lang="es-ES" altLang="en-US" sz="7000" dirty="0">
                <a:solidFill>
                  <a:schemeClr val="bg1"/>
                </a:solidFill>
                <a:latin typeface="ITC Korinna Std" panose="02040704040506020204" pitchFamily="18" charset="0"/>
              </a:rPr>
              <a:t>¿POR QUÉ REALMENTE VINO MARÍA AL INTERNADO?</a:t>
            </a:r>
            <a:endParaRPr lang="en-US" altLang="en-US" sz="7000" dirty="0">
              <a:solidFill>
                <a:schemeClr val="bg1"/>
              </a:solidFill>
              <a:latin typeface="ITC Korinna Std" panose="02040704040506020204" pitchFamily="18" charset="0"/>
            </a:endParaRPr>
          </a:p>
        </p:txBody>
      </p:sp>
      <p:sp>
        <p:nvSpPr>
          <p:cNvPr id="57347" name="AutoShape 4">
            <a:hlinkClick r:id="" action="ppaction://hlinkshowjump?jump=nextslide" highlightClick="1"/>
            <a:extLst>
              <a:ext uri="{FF2B5EF4-FFF2-40B4-BE49-F238E27FC236}">
                <a16:creationId xmlns:a16="http://schemas.microsoft.com/office/drawing/2014/main" id="{7130B209-BD7A-2791-261C-996CB76DE6D4}"/>
              </a:ext>
            </a:extLst>
          </p:cNvPr>
          <p:cNvSpPr>
            <a:spLocks noChangeArrowheads="1"/>
          </p:cNvSpPr>
          <p:nvPr/>
        </p:nvSpPr>
        <p:spPr bwMode="auto">
          <a:xfrm>
            <a:off x="8153400" y="5943600"/>
            <a:ext cx="762000" cy="685800"/>
          </a:xfrm>
          <a:prstGeom prst="actionButtonHelp">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8000"/>
          </a:p>
        </p:txBody>
      </p:sp>
      <p:pic>
        <p:nvPicPr>
          <p:cNvPr id="24582" name="Picture 6">
            <a:hlinkClick r:id="" action="ppaction://media"/>
            <a:extLst>
              <a:ext uri="{FF2B5EF4-FFF2-40B4-BE49-F238E27FC236}">
                <a16:creationId xmlns:a16="http://schemas.microsoft.com/office/drawing/2014/main" id="{D1984AB2-5EFC-F7C5-4118-46ED01F65D60}"/>
              </a:ext>
            </a:extLst>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7772400" y="6324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582"/>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24582"/>
                                        </p:tgtEl>
                                      </p:cBhvr>
                                    </p:cmd>
                                  </p:childTnLst>
                                </p:cTn>
                              </p:par>
                            </p:childTnLst>
                          </p:cTn>
                        </p:par>
                      </p:childTnLst>
                    </p:cTn>
                  </p:par>
                </p:childTnLst>
              </p:cTn>
              <p:nextCondLst>
                <p:cond evt="onClick" delay="0">
                  <p:tgtEl>
                    <p:spTgt spid="24582"/>
                  </p:tgtEl>
                </p:cond>
              </p:nextCondLst>
            </p:seq>
            <p:audio>
              <p:cMediaNode vol="80000">
                <p:cTn id="7" fill="hold" display="0">
                  <p:stCondLst>
                    <p:cond delay="indefinite"/>
                  </p:stCondLst>
                  <p:endCondLst>
                    <p:cond evt="onStopAudio" delay="0">
                      <p:tgtEl>
                        <p:sldTgt/>
                      </p:tgtEl>
                    </p:cond>
                  </p:endCondLst>
                </p:cTn>
                <p:tgtEl>
                  <p:spTgt spid="24582"/>
                </p:tgtEl>
              </p:cMediaNode>
            </p:audi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4D810E4C-3D2F-042B-4B33-887348ECF8DE}"/>
              </a:ext>
            </a:extLst>
          </p:cNvPr>
          <p:cNvSpPr>
            <a:spLocks noGrp="1" noChangeArrowheads="1"/>
          </p:cNvSpPr>
          <p:nvPr>
            <p:ph type="body" idx="1"/>
          </p:nvPr>
        </p:nvSpPr>
        <p:spPr>
          <a:xfrm>
            <a:off x="357554" y="1219200"/>
            <a:ext cx="8229600" cy="7467600"/>
          </a:xfrm>
        </p:spPr>
        <p:txBody>
          <a:bodyPr/>
          <a:lstStyle/>
          <a:p>
            <a:pPr algn="ctr" eaLnBrk="1" hangingPunct="1">
              <a:buFontTx/>
              <a:buNone/>
            </a:pPr>
            <a:r>
              <a:rPr lang="es-ES" altLang="en-US" sz="7000" dirty="0">
                <a:solidFill>
                  <a:schemeClr val="bg1"/>
                </a:solidFill>
                <a:latin typeface="ITC Korinna Std" panose="02040704040506020204" pitchFamily="18" charset="0"/>
              </a:rPr>
              <a:t>MARÍA VINO AL INTERNADO PARA BUSCAR A SU HIJO.</a:t>
            </a:r>
            <a:endParaRPr lang="en-US" altLang="en-US" sz="7000" dirty="0">
              <a:solidFill>
                <a:schemeClr val="bg1"/>
              </a:solidFill>
              <a:latin typeface="ITC Korinna Std" panose="02040704040506020204" pitchFamily="18" charset="0"/>
            </a:endParaRPr>
          </a:p>
          <a:p>
            <a:pPr algn="ctr" eaLnBrk="1" hangingPunct="1">
              <a:buFontTx/>
              <a:buNone/>
            </a:pPr>
            <a:endParaRPr lang="en-US" altLang="en-US" sz="7000" dirty="0">
              <a:solidFill>
                <a:schemeClr val="bg1"/>
              </a:solidFill>
              <a:latin typeface="Korinna" pitchFamily="2" charset="0"/>
            </a:endParaRPr>
          </a:p>
        </p:txBody>
      </p:sp>
      <p:sp>
        <p:nvSpPr>
          <p:cNvPr id="58371" name="AutoShape 3">
            <a:hlinkClick r:id="rId2" action="ppaction://hlinksldjump" highlightClick="1"/>
            <a:extLst>
              <a:ext uri="{FF2B5EF4-FFF2-40B4-BE49-F238E27FC236}">
                <a16:creationId xmlns:a16="http://schemas.microsoft.com/office/drawing/2014/main" id="{2007013B-C52B-243F-5F2E-8643A719EF76}"/>
              </a:ext>
            </a:extLst>
          </p:cNvPr>
          <p:cNvSpPr>
            <a:spLocks noChangeArrowheads="1"/>
          </p:cNvSpPr>
          <p:nvPr/>
        </p:nvSpPr>
        <p:spPr bwMode="auto">
          <a:xfrm>
            <a:off x="8229600" y="5943600"/>
            <a:ext cx="762000" cy="6858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80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C9BEAD40-0B36-C8B9-58BA-C9891218348B}"/>
              </a:ext>
            </a:extLst>
          </p:cNvPr>
          <p:cNvSpPr>
            <a:spLocks noGrp="1" noChangeArrowheads="1"/>
          </p:cNvSpPr>
          <p:nvPr>
            <p:ph type="body" idx="1"/>
          </p:nvPr>
        </p:nvSpPr>
        <p:spPr>
          <a:xfrm>
            <a:off x="11723" y="838200"/>
            <a:ext cx="8763000" cy="7467600"/>
          </a:xfrm>
        </p:spPr>
        <p:txBody>
          <a:bodyPr/>
          <a:lstStyle/>
          <a:p>
            <a:pPr algn="ctr" eaLnBrk="1" hangingPunct="1">
              <a:buFontTx/>
              <a:buNone/>
            </a:pPr>
            <a:r>
              <a:rPr lang="es-ES" altLang="en-US" sz="6000" dirty="0">
                <a:solidFill>
                  <a:schemeClr val="bg1"/>
                </a:solidFill>
                <a:latin typeface="ITC Korinna Std" panose="02040704040506020204" pitchFamily="18" charset="0"/>
              </a:rPr>
              <a:t>AL PRINCIPIO DEL PRIMER EPISODIO, MARÍA VIO UN ANIMAL PELIGROSO EN EL BOSQUE. ¿QUÉ ERA?</a:t>
            </a:r>
            <a:endParaRPr lang="en-US" altLang="en-US" sz="6000" dirty="0">
              <a:solidFill>
                <a:schemeClr val="bg1"/>
              </a:solidFill>
              <a:latin typeface="ITC Korinna Std" panose="02040704040506020204" pitchFamily="18" charset="0"/>
            </a:endParaRPr>
          </a:p>
        </p:txBody>
      </p:sp>
      <p:sp>
        <p:nvSpPr>
          <p:cNvPr id="59395" name="AutoShape 4">
            <a:hlinkClick r:id="" action="ppaction://hlinkshowjump?jump=nextslide" highlightClick="1"/>
            <a:extLst>
              <a:ext uri="{FF2B5EF4-FFF2-40B4-BE49-F238E27FC236}">
                <a16:creationId xmlns:a16="http://schemas.microsoft.com/office/drawing/2014/main" id="{E814A824-1034-1A5D-5AEF-5A25D2034A5C}"/>
              </a:ext>
            </a:extLst>
          </p:cNvPr>
          <p:cNvSpPr>
            <a:spLocks noChangeArrowheads="1"/>
          </p:cNvSpPr>
          <p:nvPr/>
        </p:nvSpPr>
        <p:spPr bwMode="auto">
          <a:xfrm>
            <a:off x="8077200" y="5943600"/>
            <a:ext cx="762000" cy="685800"/>
          </a:xfrm>
          <a:prstGeom prst="actionButtonHelp">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8000"/>
          </a:p>
        </p:txBody>
      </p:sp>
      <p:pic>
        <p:nvPicPr>
          <p:cNvPr id="26630" name="Picture 6">
            <a:hlinkClick r:id="" action="ppaction://media"/>
            <a:extLst>
              <a:ext uri="{FF2B5EF4-FFF2-40B4-BE49-F238E27FC236}">
                <a16:creationId xmlns:a16="http://schemas.microsoft.com/office/drawing/2014/main" id="{88769B76-CCC7-4EDA-0218-4488B2424152}"/>
              </a:ext>
            </a:extLst>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7772400" y="6324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630"/>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26630"/>
                                        </p:tgtEl>
                                      </p:cBhvr>
                                    </p:cmd>
                                  </p:childTnLst>
                                </p:cTn>
                              </p:par>
                            </p:childTnLst>
                          </p:cTn>
                        </p:par>
                      </p:childTnLst>
                    </p:cTn>
                  </p:par>
                </p:childTnLst>
              </p:cTn>
              <p:nextCondLst>
                <p:cond evt="onClick" delay="0">
                  <p:tgtEl>
                    <p:spTgt spid="26630"/>
                  </p:tgtEl>
                </p:cond>
              </p:nextCondLst>
            </p:seq>
            <p:audio>
              <p:cMediaNode vol="80000">
                <p:cTn id="7" fill="hold" display="0">
                  <p:stCondLst>
                    <p:cond delay="indefinite"/>
                  </p:stCondLst>
                  <p:endCondLst>
                    <p:cond evt="onStopAudio" delay="0">
                      <p:tgtEl>
                        <p:sldTgt/>
                      </p:tgtEl>
                    </p:cond>
                  </p:endCondLst>
                </p:cTn>
                <p:tgtEl>
                  <p:spTgt spid="26630"/>
                </p:tgtEl>
              </p:cMediaNode>
            </p:audio>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B8CDADBB-AD50-C055-8E28-F741892ED2E2}"/>
              </a:ext>
            </a:extLst>
          </p:cNvPr>
          <p:cNvSpPr>
            <a:spLocks noGrp="1" noChangeArrowheads="1"/>
          </p:cNvSpPr>
          <p:nvPr>
            <p:ph type="body" idx="1"/>
          </p:nvPr>
        </p:nvSpPr>
        <p:spPr>
          <a:xfrm>
            <a:off x="381000" y="2209800"/>
            <a:ext cx="8229600" cy="7467600"/>
          </a:xfrm>
        </p:spPr>
        <p:txBody>
          <a:bodyPr/>
          <a:lstStyle/>
          <a:p>
            <a:pPr algn="ctr" eaLnBrk="1" hangingPunct="1">
              <a:buFontTx/>
              <a:buNone/>
            </a:pPr>
            <a:r>
              <a:rPr lang="es-ES" altLang="en-US" sz="7000" dirty="0">
                <a:solidFill>
                  <a:schemeClr val="bg1"/>
                </a:solidFill>
                <a:latin typeface="ITC Korinna Std" panose="02040704040506020204" pitchFamily="18" charset="0"/>
              </a:rPr>
              <a:t>MARÍA VIO UN LOBO EN EL BOSQUE.</a:t>
            </a:r>
            <a:endParaRPr lang="en-US" altLang="en-US" sz="7000" dirty="0">
              <a:solidFill>
                <a:schemeClr val="bg1"/>
              </a:solidFill>
              <a:latin typeface="ITC Korinna Std" panose="02040704040506020204" pitchFamily="18" charset="0"/>
            </a:endParaRPr>
          </a:p>
        </p:txBody>
      </p:sp>
      <p:sp>
        <p:nvSpPr>
          <p:cNvPr id="60419" name="AutoShape 3">
            <a:hlinkClick r:id="rId2" action="ppaction://hlinksldjump" highlightClick="1"/>
            <a:extLst>
              <a:ext uri="{FF2B5EF4-FFF2-40B4-BE49-F238E27FC236}">
                <a16:creationId xmlns:a16="http://schemas.microsoft.com/office/drawing/2014/main" id="{D5B40E66-BB36-BAE1-A483-65D1544FBF95}"/>
              </a:ext>
            </a:extLst>
          </p:cNvPr>
          <p:cNvSpPr>
            <a:spLocks noChangeArrowheads="1"/>
          </p:cNvSpPr>
          <p:nvPr/>
        </p:nvSpPr>
        <p:spPr bwMode="auto">
          <a:xfrm>
            <a:off x="8229600" y="5943600"/>
            <a:ext cx="762000" cy="6858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80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8FB8C63-31C8-DD19-186E-64EE88EF2212}"/>
              </a:ext>
            </a:extLst>
          </p:cNvPr>
          <p:cNvSpPr>
            <a:spLocks noGrp="1" noChangeArrowheads="1"/>
          </p:cNvSpPr>
          <p:nvPr>
            <p:ph type="body" idx="1"/>
          </p:nvPr>
        </p:nvSpPr>
        <p:spPr>
          <a:xfrm>
            <a:off x="304800" y="1143000"/>
            <a:ext cx="8229600" cy="7467600"/>
          </a:xfrm>
        </p:spPr>
        <p:txBody>
          <a:bodyPr/>
          <a:lstStyle/>
          <a:p>
            <a:pPr algn="ctr" eaLnBrk="1" hangingPunct="1">
              <a:buFontTx/>
              <a:buNone/>
            </a:pPr>
            <a:r>
              <a:rPr lang="en-US" altLang="en-US" sz="7000" dirty="0">
                <a:solidFill>
                  <a:schemeClr val="bg1"/>
                </a:solidFill>
                <a:latin typeface="ITC Korinna Std" panose="02040704040506020204" pitchFamily="18" charset="0"/>
              </a:rPr>
              <a:t>¿CUÁNTOS AÑOS TENÍA MARÍA CUANDO TUVO SU BEBÉ?</a:t>
            </a:r>
          </a:p>
        </p:txBody>
      </p:sp>
      <p:sp>
        <p:nvSpPr>
          <p:cNvPr id="61443" name="AutoShape 4">
            <a:hlinkClick r:id="" action="ppaction://hlinkshowjump?jump=nextslide" highlightClick="1"/>
            <a:extLst>
              <a:ext uri="{FF2B5EF4-FFF2-40B4-BE49-F238E27FC236}">
                <a16:creationId xmlns:a16="http://schemas.microsoft.com/office/drawing/2014/main" id="{371AE6B2-DD3C-A96F-4316-C8C48C47B7AD}"/>
              </a:ext>
            </a:extLst>
          </p:cNvPr>
          <p:cNvSpPr>
            <a:spLocks noChangeArrowheads="1"/>
          </p:cNvSpPr>
          <p:nvPr/>
        </p:nvSpPr>
        <p:spPr bwMode="auto">
          <a:xfrm>
            <a:off x="8153400" y="5943600"/>
            <a:ext cx="762000" cy="685800"/>
          </a:xfrm>
          <a:prstGeom prst="actionButtonHelp">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8000"/>
          </a:p>
        </p:txBody>
      </p:sp>
      <p:pic>
        <p:nvPicPr>
          <p:cNvPr id="27654" name="Picture 6">
            <a:hlinkClick r:id="" action="ppaction://media"/>
            <a:extLst>
              <a:ext uri="{FF2B5EF4-FFF2-40B4-BE49-F238E27FC236}">
                <a16:creationId xmlns:a16="http://schemas.microsoft.com/office/drawing/2014/main" id="{0AA9C9EE-FFF0-63AF-69CC-7CFEF5E2BA72}"/>
              </a:ext>
            </a:extLst>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7772400" y="6324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7654"/>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27654"/>
                                        </p:tgtEl>
                                      </p:cBhvr>
                                    </p:cmd>
                                  </p:childTnLst>
                                </p:cTn>
                              </p:par>
                            </p:childTnLst>
                          </p:cTn>
                        </p:par>
                      </p:childTnLst>
                    </p:cTn>
                  </p:par>
                </p:childTnLst>
              </p:cTn>
              <p:nextCondLst>
                <p:cond evt="onClick" delay="0">
                  <p:tgtEl>
                    <p:spTgt spid="27654"/>
                  </p:tgtEl>
                </p:cond>
              </p:nextCondLst>
            </p:seq>
            <p:audio>
              <p:cMediaNode vol="80000">
                <p:cTn id="7" fill="hold" display="0">
                  <p:stCondLst>
                    <p:cond delay="indefinite"/>
                  </p:stCondLst>
                  <p:endCondLst>
                    <p:cond evt="onStopAudio" delay="0">
                      <p:tgtEl>
                        <p:sldTgt/>
                      </p:tgtEl>
                    </p:cond>
                  </p:endCondLst>
                </p:cTn>
                <p:tgtEl>
                  <p:spTgt spid="27654"/>
                </p:tgtEl>
              </p:cMediaNode>
            </p:audio>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5219EA21-1A5F-A234-65DA-FEDEFEAC5150}"/>
              </a:ext>
            </a:extLst>
          </p:cNvPr>
          <p:cNvSpPr>
            <a:spLocks noGrp="1" noChangeArrowheads="1"/>
          </p:cNvSpPr>
          <p:nvPr>
            <p:ph type="body" idx="1"/>
          </p:nvPr>
        </p:nvSpPr>
        <p:spPr>
          <a:xfrm>
            <a:off x="381000" y="1752600"/>
            <a:ext cx="8229600" cy="7467600"/>
          </a:xfrm>
        </p:spPr>
        <p:txBody>
          <a:bodyPr/>
          <a:lstStyle/>
          <a:p>
            <a:pPr algn="ctr" eaLnBrk="1" hangingPunct="1">
              <a:buFontTx/>
              <a:buNone/>
            </a:pPr>
            <a:r>
              <a:rPr lang="es-ES" altLang="en-US" sz="7000" dirty="0">
                <a:solidFill>
                  <a:schemeClr val="bg1"/>
                </a:solidFill>
                <a:latin typeface="ITC Korinna Std" panose="02040704040506020204" pitchFamily="18" charset="0"/>
              </a:rPr>
              <a:t>MARÍA LO TUVO A LOS TRECE (13) AÑOS.</a:t>
            </a:r>
            <a:endParaRPr lang="en-US" altLang="en-US" sz="7000" dirty="0">
              <a:solidFill>
                <a:schemeClr val="bg1"/>
              </a:solidFill>
              <a:latin typeface="ITC Korinna Std" panose="02040704040506020204" pitchFamily="18" charset="0"/>
            </a:endParaRPr>
          </a:p>
        </p:txBody>
      </p:sp>
      <p:sp>
        <p:nvSpPr>
          <p:cNvPr id="62467" name="AutoShape 3">
            <a:hlinkClick r:id="rId2" action="ppaction://hlinksldjump" highlightClick="1"/>
            <a:extLst>
              <a:ext uri="{FF2B5EF4-FFF2-40B4-BE49-F238E27FC236}">
                <a16:creationId xmlns:a16="http://schemas.microsoft.com/office/drawing/2014/main" id="{16B68D5B-0A97-1939-550C-A51D06103A92}"/>
              </a:ext>
            </a:extLst>
          </p:cNvPr>
          <p:cNvSpPr>
            <a:spLocks noChangeArrowheads="1"/>
          </p:cNvSpPr>
          <p:nvPr/>
        </p:nvSpPr>
        <p:spPr bwMode="auto">
          <a:xfrm>
            <a:off x="8229600" y="5943600"/>
            <a:ext cx="762000" cy="6858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80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C0556C7D-6EC0-7693-3396-4C8C72625D32}"/>
              </a:ext>
            </a:extLst>
          </p:cNvPr>
          <p:cNvSpPr>
            <a:spLocks noGrp="1" noChangeArrowheads="1"/>
          </p:cNvSpPr>
          <p:nvPr>
            <p:ph type="body" idx="1"/>
          </p:nvPr>
        </p:nvSpPr>
        <p:spPr>
          <a:xfrm>
            <a:off x="292100" y="381000"/>
            <a:ext cx="8229600" cy="7467600"/>
          </a:xfrm>
        </p:spPr>
        <p:txBody>
          <a:bodyPr/>
          <a:lstStyle/>
          <a:p>
            <a:pPr algn="ctr" eaLnBrk="1" hangingPunct="1">
              <a:buFontTx/>
              <a:buNone/>
            </a:pPr>
            <a:r>
              <a:rPr lang="en-US" altLang="en-US" sz="7000" dirty="0">
                <a:solidFill>
                  <a:schemeClr val="bg1"/>
                </a:solidFill>
                <a:latin typeface="ITC Korinna Std" panose="02040704040506020204" pitchFamily="18" charset="0"/>
              </a:rPr>
              <a:t>¿CUÁL ES EL CASTIGO POR SALIR AL BOSQUE POR LA NOCHE?</a:t>
            </a:r>
          </a:p>
        </p:txBody>
      </p:sp>
      <p:sp>
        <p:nvSpPr>
          <p:cNvPr id="63491" name="AutoShape 4">
            <a:hlinkClick r:id="" action="ppaction://hlinkshowjump?jump=nextslide" highlightClick="1"/>
            <a:extLst>
              <a:ext uri="{FF2B5EF4-FFF2-40B4-BE49-F238E27FC236}">
                <a16:creationId xmlns:a16="http://schemas.microsoft.com/office/drawing/2014/main" id="{899F3A39-22EB-7BDC-3EA9-AFC8F66F9D61}"/>
              </a:ext>
            </a:extLst>
          </p:cNvPr>
          <p:cNvSpPr>
            <a:spLocks noChangeArrowheads="1"/>
          </p:cNvSpPr>
          <p:nvPr/>
        </p:nvSpPr>
        <p:spPr bwMode="auto">
          <a:xfrm>
            <a:off x="8153400" y="5943600"/>
            <a:ext cx="762000" cy="685800"/>
          </a:xfrm>
          <a:prstGeom prst="actionButtonHelp">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8000"/>
          </a:p>
        </p:txBody>
      </p:sp>
      <p:pic>
        <p:nvPicPr>
          <p:cNvPr id="28678" name="Picture 6">
            <a:hlinkClick r:id="" action="ppaction://media"/>
            <a:extLst>
              <a:ext uri="{FF2B5EF4-FFF2-40B4-BE49-F238E27FC236}">
                <a16:creationId xmlns:a16="http://schemas.microsoft.com/office/drawing/2014/main" id="{821AAC2C-3D21-7B37-1090-491EC70BA86D}"/>
              </a:ext>
            </a:extLst>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7772400" y="6324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8678"/>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28678"/>
                                        </p:tgtEl>
                                      </p:cBhvr>
                                    </p:cmd>
                                  </p:childTnLst>
                                </p:cTn>
                              </p:par>
                            </p:childTnLst>
                          </p:cTn>
                        </p:par>
                      </p:childTnLst>
                    </p:cTn>
                  </p:par>
                </p:childTnLst>
              </p:cTn>
              <p:nextCondLst>
                <p:cond evt="onClick" delay="0">
                  <p:tgtEl>
                    <p:spTgt spid="28678"/>
                  </p:tgtEl>
                </p:cond>
              </p:nextCondLst>
            </p:seq>
            <p:audio>
              <p:cMediaNode vol="80000">
                <p:cTn id="7" fill="hold" display="0">
                  <p:stCondLst>
                    <p:cond delay="indefinite"/>
                  </p:stCondLst>
                  <p:endCondLst>
                    <p:cond evt="onStopAudio" delay="0">
                      <p:tgtEl>
                        <p:sldTgt/>
                      </p:tgtEl>
                    </p:cond>
                  </p:endCondLst>
                </p:cTn>
                <p:tgtEl>
                  <p:spTgt spid="28678"/>
                </p:tgtEl>
              </p:cMediaNode>
            </p:audio>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EDF09976-48BB-15E2-D504-5FC8643DE4D6}"/>
              </a:ext>
            </a:extLst>
          </p:cNvPr>
          <p:cNvSpPr>
            <a:spLocks noGrp="1" noChangeArrowheads="1"/>
          </p:cNvSpPr>
          <p:nvPr>
            <p:ph type="body" idx="1"/>
          </p:nvPr>
        </p:nvSpPr>
        <p:spPr>
          <a:xfrm>
            <a:off x="533400" y="609600"/>
            <a:ext cx="8229600" cy="7467600"/>
          </a:xfrm>
        </p:spPr>
        <p:txBody>
          <a:bodyPr/>
          <a:lstStyle/>
          <a:p>
            <a:pPr algn="ctr" eaLnBrk="1" hangingPunct="1">
              <a:buFontTx/>
              <a:buNone/>
            </a:pPr>
            <a:r>
              <a:rPr lang="es-ES" altLang="en-US" sz="7000" dirty="0">
                <a:solidFill>
                  <a:schemeClr val="bg1"/>
                </a:solidFill>
                <a:latin typeface="ITC Korinna Std" panose="02040704040506020204" pitchFamily="18" charset="0"/>
              </a:rPr>
              <a:t>EL CASTIGO POR SALIR AL BOSQUE POR LA NOCHE ES LA EXPULSIÓN.</a:t>
            </a:r>
            <a:endParaRPr lang="en-US" altLang="en-US" sz="7000" dirty="0">
              <a:solidFill>
                <a:schemeClr val="bg1"/>
              </a:solidFill>
              <a:latin typeface="ITC Korinna Std" panose="02040704040506020204" pitchFamily="18" charset="0"/>
            </a:endParaRPr>
          </a:p>
        </p:txBody>
      </p:sp>
      <p:sp>
        <p:nvSpPr>
          <p:cNvPr id="64515" name="AutoShape 3">
            <a:hlinkClick r:id="rId2" action="ppaction://hlinksldjump" highlightClick="1"/>
            <a:extLst>
              <a:ext uri="{FF2B5EF4-FFF2-40B4-BE49-F238E27FC236}">
                <a16:creationId xmlns:a16="http://schemas.microsoft.com/office/drawing/2014/main" id="{8EDBBE95-CCA1-8187-D7AB-D854F22E5ECE}"/>
              </a:ext>
            </a:extLst>
          </p:cNvPr>
          <p:cNvSpPr>
            <a:spLocks noChangeArrowheads="1"/>
          </p:cNvSpPr>
          <p:nvPr/>
        </p:nvSpPr>
        <p:spPr bwMode="auto">
          <a:xfrm>
            <a:off x="8229600" y="5943600"/>
            <a:ext cx="762000" cy="6858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80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676A6A9A-98FD-B893-C3A8-89F617C59BF4}"/>
              </a:ext>
            </a:extLst>
          </p:cNvPr>
          <p:cNvSpPr>
            <a:spLocks noGrp="1" noChangeArrowheads="1"/>
          </p:cNvSpPr>
          <p:nvPr>
            <p:ph type="body" idx="1"/>
          </p:nvPr>
        </p:nvSpPr>
        <p:spPr>
          <a:xfrm>
            <a:off x="457200" y="1600200"/>
            <a:ext cx="8229600" cy="7467600"/>
          </a:xfrm>
        </p:spPr>
        <p:txBody>
          <a:bodyPr/>
          <a:lstStyle/>
          <a:p>
            <a:pPr algn="ctr" eaLnBrk="1" hangingPunct="1">
              <a:buFontTx/>
              <a:buNone/>
            </a:pPr>
            <a:r>
              <a:rPr lang="en-US" altLang="en-US" sz="7000" dirty="0">
                <a:solidFill>
                  <a:schemeClr val="bg1"/>
                </a:solidFill>
                <a:latin typeface="ITC Korinna Std" panose="02040704040506020204" pitchFamily="18" charset="0"/>
              </a:rPr>
              <a:t>¿CUÁL ES UNO DE LOS VICIOS DE JACINTA?</a:t>
            </a:r>
          </a:p>
        </p:txBody>
      </p:sp>
      <p:sp>
        <p:nvSpPr>
          <p:cNvPr id="65539" name="AutoShape 4">
            <a:hlinkClick r:id="" action="ppaction://hlinkshowjump?jump=nextslide" highlightClick="1"/>
            <a:extLst>
              <a:ext uri="{FF2B5EF4-FFF2-40B4-BE49-F238E27FC236}">
                <a16:creationId xmlns:a16="http://schemas.microsoft.com/office/drawing/2014/main" id="{6930B506-9016-EFEA-B958-2AD30DC3CA5F}"/>
              </a:ext>
            </a:extLst>
          </p:cNvPr>
          <p:cNvSpPr>
            <a:spLocks noChangeArrowheads="1"/>
          </p:cNvSpPr>
          <p:nvPr/>
        </p:nvSpPr>
        <p:spPr bwMode="auto">
          <a:xfrm>
            <a:off x="8077200" y="5943600"/>
            <a:ext cx="762000" cy="685800"/>
          </a:xfrm>
          <a:prstGeom prst="actionButtonHelp">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8000"/>
          </a:p>
        </p:txBody>
      </p:sp>
      <p:pic>
        <p:nvPicPr>
          <p:cNvPr id="29702" name="Picture 6">
            <a:hlinkClick r:id="" action="ppaction://media"/>
            <a:extLst>
              <a:ext uri="{FF2B5EF4-FFF2-40B4-BE49-F238E27FC236}">
                <a16:creationId xmlns:a16="http://schemas.microsoft.com/office/drawing/2014/main" id="{982C11D0-C4FB-A57F-91AA-07BE4319371A}"/>
              </a:ext>
            </a:extLst>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7772400" y="6324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9702"/>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29702"/>
                                        </p:tgtEl>
                                      </p:cBhvr>
                                    </p:cmd>
                                  </p:childTnLst>
                                </p:cTn>
                              </p:par>
                            </p:childTnLst>
                          </p:cTn>
                        </p:par>
                      </p:childTnLst>
                    </p:cTn>
                  </p:par>
                </p:childTnLst>
              </p:cTn>
              <p:nextCondLst>
                <p:cond evt="onClick" delay="0">
                  <p:tgtEl>
                    <p:spTgt spid="29702"/>
                  </p:tgtEl>
                </p:cond>
              </p:nextCondLst>
            </p:seq>
            <p:audio>
              <p:cMediaNode vol="80000">
                <p:cTn id="7" fill="hold" display="0">
                  <p:stCondLst>
                    <p:cond delay="indefinite"/>
                  </p:stCondLst>
                  <p:endCondLst>
                    <p:cond evt="onStopAudio" delay="0">
                      <p:tgtEl>
                        <p:sldTgt/>
                      </p:tgtEl>
                    </p:cond>
                  </p:endCondLst>
                </p:cTn>
                <p:tgtEl>
                  <p:spTgt spid="2970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4EFACD69-E422-BC75-5D18-7AB0138EFF66}"/>
              </a:ext>
            </a:extLst>
          </p:cNvPr>
          <p:cNvSpPr>
            <a:spLocks noGrp="1" noChangeArrowheads="1"/>
          </p:cNvSpPr>
          <p:nvPr>
            <p:ph type="body" idx="1"/>
          </p:nvPr>
        </p:nvSpPr>
        <p:spPr>
          <a:xfrm>
            <a:off x="457200" y="2819400"/>
            <a:ext cx="8229600" cy="7467600"/>
          </a:xfrm>
        </p:spPr>
        <p:txBody>
          <a:bodyPr/>
          <a:lstStyle/>
          <a:p>
            <a:pPr algn="ctr" eaLnBrk="1" hangingPunct="1">
              <a:buFontTx/>
              <a:buNone/>
            </a:pPr>
            <a:r>
              <a:rPr lang="es-ES" altLang="en-US" sz="7000" dirty="0">
                <a:solidFill>
                  <a:schemeClr val="bg1"/>
                </a:solidFill>
                <a:latin typeface="ITC Korinna Std" panose="02040704040506020204" pitchFamily="18" charset="0"/>
              </a:rPr>
              <a:t>MARÍA</a:t>
            </a:r>
            <a:endParaRPr lang="en-US" altLang="en-US" sz="7000" dirty="0">
              <a:solidFill>
                <a:schemeClr val="bg1"/>
              </a:solidFill>
              <a:latin typeface="ITC Korinna Std" panose="02040704040506020204"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E2004C64-92BE-EDB4-ED5D-3E5535604428}"/>
              </a:ext>
            </a:extLst>
          </p:cNvPr>
          <p:cNvSpPr>
            <a:spLocks noGrp="1" noChangeArrowheads="1"/>
          </p:cNvSpPr>
          <p:nvPr>
            <p:ph type="body" idx="1"/>
          </p:nvPr>
        </p:nvSpPr>
        <p:spPr>
          <a:xfrm>
            <a:off x="358775" y="2286000"/>
            <a:ext cx="8229600" cy="7467600"/>
          </a:xfrm>
        </p:spPr>
        <p:txBody>
          <a:bodyPr/>
          <a:lstStyle/>
          <a:p>
            <a:pPr algn="ctr" eaLnBrk="1" hangingPunct="1">
              <a:buFontTx/>
              <a:buNone/>
            </a:pPr>
            <a:r>
              <a:rPr lang="es-ES" altLang="en-US" sz="7000" dirty="0">
                <a:solidFill>
                  <a:schemeClr val="bg1"/>
                </a:solidFill>
                <a:latin typeface="ITC Korinna Std" panose="02040704040506020204" pitchFamily="18" charset="0"/>
              </a:rPr>
              <a:t>JACINTA FUMA CIGARILLIOS.</a:t>
            </a:r>
            <a:endParaRPr lang="en-US" altLang="en-US" sz="7000" dirty="0">
              <a:solidFill>
                <a:schemeClr val="bg1"/>
              </a:solidFill>
              <a:latin typeface="ITC Korinna Std" panose="02040704040506020204" pitchFamily="18" charset="0"/>
            </a:endParaRPr>
          </a:p>
        </p:txBody>
      </p:sp>
      <p:sp>
        <p:nvSpPr>
          <p:cNvPr id="66563" name="AutoShape 3">
            <a:hlinkClick r:id="rId2" action="ppaction://hlinksldjump" highlightClick="1"/>
            <a:extLst>
              <a:ext uri="{FF2B5EF4-FFF2-40B4-BE49-F238E27FC236}">
                <a16:creationId xmlns:a16="http://schemas.microsoft.com/office/drawing/2014/main" id="{69631067-CD34-C27B-CD08-93BF6A288853}"/>
              </a:ext>
            </a:extLst>
          </p:cNvPr>
          <p:cNvSpPr>
            <a:spLocks noChangeArrowheads="1"/>
          </p:cNvSpPr>
          <p:nvPr/>
        </p:nvSpPr>
        <p:spPr bwMode="auto">
          <a:xfrm>
            <a:off x="8229600" y="5943600"/>
            <a:ext cx="762000" cy="6858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80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3E0541A6-3640-BE8C-4BCB-181A960D17DE}"/>
              </a:ext>
            </a:extLst>
          </p:cNvPr>
          <p:cNvSpPr>
            <a:spLocks noGrp="1" noChangeArrowheads="1"/>
          </p:cNvSpPr>
          <p:nvPr>
            <p:ph type="body" idx="1"/>
          </p:nvPr>
        </p:nvSpPr>
        <p:spPr>
          <a:xfrm>
            <a:off x="304800" y="1066800"/>
            <a:ext cx="8229600" cy="7467600"/>
          </a:xfrm>
        </p:spPr>
        <p:txBody>
          <a:bodyPr/>
          <a:lstStyle/>
          <a:p>
            <a:pPr algn="ctr" eaLnBrk="1" hangingPunct="1">
              <a:buFontTx/>
              <a:buNone/>
            </a:pPr>
            <a:r>
              <a:rPr lang="en-US" altLang="en-US" sz="7000" dirty="0">
                <a:solidFill>
                  <a:schemeClr val="bg1"/>
                </a:solidFill>
                <a:latin typeface="ITC Korinna Std" panose="02040704040506020204" pitchFamily="18" charset="0"/>
              </a:rPr>
              <a:t>¿QUÉ ENCONTRÓ ALFONSO EN EL BOSQUE?</a:t>
            </a:r>
          </a:p>
        </p:txBody>
      </p:sp>
      <p:sp>
        <p:nvSpPr>
          <p:cNvPr id="67587" name="AutoShape 4">
            <a:hlinkClick r:id="" action="ppaction://hlinkshowjump?jump=nextslide" highlightClick="1"/>
            <a:extLst>
              <a:ext uri="{FF2B5EF4-FFF2-40B4-BE49-F238E27FC236}">
                <a16:creationId xmlns:a16="http://schemas.microsoft.com/office/drawing/2014/main" id="{D2CB922C-0F79-9F41-C88D-6346F850A054}"/>
              </a:ext>
            </a:extLst>
          </p:cNvPr>
          <p:cNvSpPr>
            <a:spLocks noChangeArrowheads="1"/>
          </p:cNvSpPr>
          <p:nvPr/>
        </p:nvSpPr>
        <p:spPr bwMode="auto">
          <a:xfrm>
            <a:off x="8153400" y="5943600"/>
            <a:ext cx="762000" cy="685800"/>
          </a:xfrm>
          <a:prstGeom prst="actionButtonHelp">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8000"/>
          </a:p>
        </p:txBody>
      </p:sp>
      <p:pic>
        <p:nvPicPr>
          <p:cNvPr id="30726" name="Picture 6">
            <a:hlinkClick r:id="" action="ppaction://media"/>
            <a:extLst>
              <a:ext uri="{FF2B5EF4-FFF2-40B4-BE49-F238E27FC236}">
                <a16:creationId xmlns:a16="http://schemas.microsoft.com/office/drawing/2014/main" id="{CFEEB491-3F55-B71F-398C-A9DFB3E7DB17}"/>
              </a:ext>
            </a:extLst>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7772400" y="6324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0726"/>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30726"/>
                                        </p:tgtEl>
                                      </p:cBhvr>
                                    </p:cmd>
                                  </p:childTnLst>
                                </p:cTn>
                              </p:par>
                            </p:childTnLst>
                          </p:cTn>
                        </p:par>
                      </p:childTnLst>
                    </p:cTn>
                  </p:par>
                </p:childTnLst>
              </p:cTn>
              <p:nextCondLst>
                <p:cond evt="onClick" delay="0">
                  <p:tgtEl>
                    <p:spTgt spid="30726"/>
                  </p:tgtEl>
                </p:cond>
              </p:nextCondLst>
            </p:seq>
            <p:audio>
              <p:cMediaNode vol="80000">
                <p:cTn id="7" fill="hold" display="0">
                  <p:stCondLst>
                    <p:cond delay="indefinite"/>
                  </p:stCondLst>
                  <p:endCondLst>
                    <p:cond evt="onStopAudio" delay="0">
                      <p:tgtEl>
                        <p:sldTgt/>
                      </p:tgtEl>
                    </p:cond>
                  </p:endCondLst>
                </p:cTn>
                <p:tgtEl>
                  <p:spTgt spid="30726"/>
                </p:tgtEl>
              </p:cMediaNode>
            </p:audio>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04739BF0-5414-52BD-77DE-FFED5D9CAD31}"/>
              </a:ext>
            </a:extLst>
          </p:cNvPr>
          <p:cNvSpPr>
            <a:spLocks noGrp="1" noChangeArrowheads="1"/>
          </p:cNvSpPr>
          <p:nvPr>
            <p:ph type="body" idx="1"/>
          </p:nvPr>
        </p:nvSpPr>
        <p:spPr>
          <a:xfrm>
            <a:off x="381000" y="1752600"/>
            <a:ext cx="8229600" cy="7467600"/>
          </a:xfrm>
        </p:spPr>
        <p:txBody>
          <a:bodyPr/>
          <a:lstStyle/>
          <a:p>
            <a:pPr algn="ctr" eaLnBrk="1" hangingPunct="1">
              <a:buFontTx/>
              <a:buNone/>
            </a:pPr>
            <a:r>
              <a:rPr lang="es-ES" altLang="en-US" sz="7000">
                <a:solidFill>
                  <a:schemeClr val="bg1"/>
                </a:solidFill>
                <a:latin typeface="Korinna" pitchFamily="2" charset="0"/>
              </a:rPr>
              <a:t>ENCONTRÓ UNA PUERTA SECRETA.</a:t>
            </a:r>
            <a:endParaRPr lang="en-US" altLang="en-US" sz="7000">
              <a:solidFill>
                <a:schemeClr val="bg1"/>
              </a:solidFill>
              <a:latin typeface="Korinna" pitchFamily="2" charset="0"/>
            </a:endParaRPr>
          </a:p>
        </p:txBody>
      </p:sp>
      <p:sp>
        <p:nvSpPr>
          <p:cNvPr id="68611" name="AutoShape 3">
            <a:hlinkClick r:id="rId2" action="ppaction://hlinksldjump" highlightClick="1"/>
            <a:extLst>
              <a:ext uri="{FF2B5EF4-FFF2-40B4-BE49-F238E27FC236}">
                <a16:creationId xmlns:a16="http://schemas.microsoft.com/office/drawing/2014/main" id="{0B01AE0B-D2E5-AEDE-D835-564C78C22760}"/>
              </a:ext>
            </a:extLst>
          </p:cNvPr>
          <p:cNvSpPr>
            <a:spLocks noChangeArrowheads="1"/>
          </p:cNvSpPr>
          <p:nvPr/>
        </p:nvSpPr>
        <p:spPr bwMode="auto">
          <a:xfrm>
            <a:off x="8229600" y="5943600"/>
            <a:ext cx="762000" cy="6858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80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FE86E780-92CB-4230-3A8C-EFBBAFEE1C86}"/>
              </a:ext>
            </a:extLst>
          </p:cNvPr>
          <p:cNvSpPr>
            <a:spLocks noGrp="1" noChangeArrowheads="1"/>
          </p:cNvSpPr>
          <p:nvPr>
            <p:ph type="body" idx="1"/>
          </p:nvPr>
        </p:nvSpPr>
        <p:spPr>
          <a:xfrm>
            <a:off x="304800" y="609600"/>
            <a:ext cx="8229600" cy="7467600"/>
          </a:xfrm>
        </p:spPr>
        <p:txBody>
          <a:bodyPr/>
          <a:lstStyle/>
          <a:p>
            <a:pPr algn="ctr" eaLnBrk="1" hangingPunct="1">
              <a:buFontTx/>
              <a:buNone/>
            </a:pPr>
            <a:r>
              <a:rPr lang="es-ES" altLang="en-US" sz="6000" dirty="0">
                <a:solidFill>
                  <a:schemeClr val="bg1"/>
                </a:solidFill>
                <a:latin typeface="ITC Korinna Std" panose="02040704040506020204" pitchFamily="18" charset="0"/>
              </a:rPr>
              <a:t>ALFONSO SE HA PERDIDO ALGO EN EL BOSQUE. ¿QUÉ SE HA PERDIDO Y QUIÉN LO ENCONTRÓ?</a:t>
            </a:r>
            <a:endParaRPr lang="en-US" altLang="en-US" sz="6000" dirty="0">
              <a:solidFill>
                <a:schemeClr val="bg1"/>
              </a:solidFill>
              <a:latin typeface="ITC Korinna Std" panose="02040704040506020204" pitchFamily="18" charset="0"/>
            </a:endParaRPr>
          </a:p>
        </p:txBody>
      </p:sp>
      <p:sp>
        <p:nvSpPr>
          <p:cNvPr id="69635" name="AutoShape 4">
            <a:hlinkClick r:id="" action="ppaction://hlinkshowjump?jump=nextslide" highlightClick="1"/>
            <a:extLst>
              <a:ext uri="{FF2B5EF4-FFF2-40B4-BE49-F238E27FC236}">
                <a16:creationId xmlns:a16="http://schemas.microsoft.com/office/drawing/2014/main" id="{761CB695-DD9E-49FF-806A-C89FA2BBB258}"/>
              </a:ext>
            </a:extLst>
          </p:cNvPr>
          <p:cNvSpPr>
            <a:spLocks noChangeArrowheads="1"/>
          </p:cNvSpPr>
          <p:nvPr/>
        </p:nvSpPr>
        <p:spPr bwMode="auto">
          <a:xfrm>
            <a:off x="8077200" y="5943600"/>
            <a:ext cx="762000" cy="685800"/>
          </a:xfrm>
          <a:prstGeom prst="actionButtonHelp">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8000"/>
          </a:p>
        </p:txBody>
      </p:sp>
      <p:pic>
        <p:nvPicPr>
          <p:cNvPr id="31750" name="Picture 6">
            <a:hlinkClick r:id="" action="ppaction://media"/>
            <a:extLst>
              <a:ext uri="{FF2B5EF4-FFF2-40B4-BE49-F238E27FC236}">
                <a16:creationId xmlns:a16="http://schemas.microsoft.com/office/drawing/2014/main" id="{667C688D-70EB-0AB7-132C-855E90A5F382}"/>
              </a:ext>
            </a:extLst>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7772400" y="6324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1750"/>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31750"/>
                                        </p:tgtEl>
                                      </p:cBhvr>
                                    </p:cmd>
                                  </p:childTnLst>
                                </p:cTn>
                              </p:par>
                            </p:childTnLst>
                          </p:cTn>
                        </p:par>
                      </p:childTnLst>
                    </p:cTn>
                  </p:par>
                </p:childTnLst>
              </p:cTn>
              <p:nextCondLst>
                <p:cond evt="onClick" delay="0">
                  <p:tgtEl>
                    <p:spTgt spid="31750"/>
                  </p:tgtEl>
                </p:cond>
              </p:nextCondLst>
            </p:seq>
            <p:audio>
              <p:cMediaNode vol="80000">
                <p:cTn id="7" fill="hold" display="0">
                  <p:stCondLst>
                    <p:cond delay="indefinite"/>
                  </p:stCondLst>
                  <p:endCondLst>
                    <p:cond evt="onStopAudio" delay="0">
                      <p:tgtEl>
                        <p:sldTgt/>
                      </p:tgtEl>
                    </p:cond>
                  </p:endCondLst>
                </p:cTn>
                <p:tgtEl>
                  <p:spTgt spid="31750"/>
                </p:tgtEl>
              </p:cMediaNode>
            </p:audio>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76CD4536-BAE8-1640-DE0C-D89572DE9644}"/>
              </a:ext>
            </a:extLst>
          </p:cNvPr>
          <p:cNvSpPr>
            <a:spLocks noGrp="1" noChangeArrowheads="1"/>
          </p:cNvSpPr>
          <p:nvPr>
            <p:ph type="body" idx="1"/>
          </p:nvPr>
        </p:nvSpPr>
        <p:spPr>
          <a:xfrm>
            <a:off x="381000" y="533400"/>
            <a:ext cx="8229600" cy="7467600"/>
          </a:xfrm>
        </p:spPr>
        <p:txBody>
          <a:bodyPr/>
          <a:lstStyle/>
          <a:p>
            <a:pPr algn="ctr" eaLnBrk="1" hangingPunct="1">
              <a:buFontTx/>
              <a:buNone/>
            </a:pPr>
            <a:r>
              <a:rPr lang="es-ES" altLang="en-US" sz="7000" dirty="0">
                <a:solidFill>
                  <a:schemeClr val="bg1"/>
                </a:solidFill>
                <a:latin typeface="ITC Korinna Std" panose="02040704040506020204" pitchFamily="18" charset="0"/>
              </a:rPr>
              <a:t>ALFONSO SE HA PERDIDO SU ANILLO DE ORO. PAULA LO ENCONTRÓ.</a:t>
            </a:r>
            <a:endParaRPr lang="en-US" altLang="en-US" sz="7000" dirty="0">
              <a:solidFill>
                <a:schemeClr val="bg1"/>
              </a:solidFill>
              <a:latin typeface="ITC Korinna Std" panose="02040704040506020204" pitchFamily="18" charset="0"/>
            </a:endParaRPr>
          </a:p>
        </p:txBody>
      </p:sp>
      <p:sp>
        <p:nvSpPr>
          <p:cNvPr id="70659" name="AutoShape 3">
            <a:hlinkClick r:id="rId2" action="ppaction://hlinksldjump" highlightClick="1"/>
            <a:extLst>
              <a:ext uri="{FF2B5EF4-FFF2-40B4-BE49-F238E27FC236}">
                <a16:creationId xmlns:a16="http://schemas.microsoft.com/office/drawing/2014/main" id="{92176DA7-E10E-A10E-57EF-384903019CB1}"/>
              </a:ext>
            </a:extLst>
          </p:cNvPr>
          <p:cNvSpPr>
            <a:spLocks noChangeArrowheads="1"/>
          </p:cNvSpPr>
          <p:nvPr/>
        </p:nvSpPr>
        <p:spPr bwMode="auto">
          <a:xfrm>
            <a:off x="8229600" y="5943600"/>
            <a:ext cx="762000" cy="6858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800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789B5E5C-90E8-3B83-19D7-82669E001E27}"/>
              </a:ext>
            </a:extLst>
          </p:cNvPr>
          <p:cNvSpPr>
            <a:spLocks noGrp="1" noChangeArrowheads="1"/>
          </p:cNvSpPr>
          <p:nvPr>
            <p:ph type="body" idx="1"/>
          </p:nvPr>
        </p:nvSpPr>
        <p:spPr>
          <a:xfrm>
            <a:off x="457200" y="762000"/>
            <a:ext cx="8229600" cy="7467600"/>
          </a:xfrm>
        </p:spPr>
        <p:txBody>
          <a:bodyPr/>
          <a:lstStyle/>
          <a:p>
            <a:pPr algn="ctr" eaLnBrk="1" hangingPunct="1">
              <a:buFontTx/>
              <a:buNone/>
            </a:pPr>
            <a:r>
              <a:rPr lang="en-US" altLang="en-US" sz="7000" dirty="0">
                <a:solidFill>
                  <a:schemeClr val="bg1"/>
                </a:solidFill>
                <a:latin typeface="ITC Korinna Std" panose="02040704040506020204" pitchFamily="18" charset="0"/>
              </a:rPr>
              <a:t>¿CU</a:t>
            </a:r>
            <a:r>
              <a:rPr lang="es-ES" altLang="en-US" sz="7000" dirty="0">
                <a:solidFill>
                  <a:schemeClr val="bg1"/>
                </a:solidFill>
                <a:latin typeface="ITC Korinna Std" panose="02040704040506020204" pitchFamily="18" charset="0"/>
              </a:rPr>
              <a:t>ÁL ES EL TRABAJO DE ELSA (LA NOVIA DE HÉCTOR)?</a:t>
            </a:r>
            <a:endParaRPr lang="en-US" altLang="en-US" sz="7000" dirty="0">
              <a:solidFill>
                <a:schemeClr val="bg1"/>
              </a:solidFill>
              <a:latin typeface="ITC Korinna Std" panose="02040704040506020204" pitchFamily="18" charset="0"/>
            </a:endParaRPr>
          </a:p>
        </p:txBody>
      </p:sp>
      <p:sp>
        <p:nvSpPr>
          <p:cNvPr id="71683" name="AutoShape 4">
            <a:hlinkClick r:id="" action="ppaction://hlinkshowjump?jump=nextslide" highlightClick="1"/>
            <a:extLst>
              <a:ext uri="{FF2B5EF4-FFF2-40B4-BE49-F238E27FC236}">
                <a16:creationId xmlns:a16="http://schemas.microsoft.com/office/drawing/2014/main" id="{FE5C4EEA-E268-A188-849C-BE49DCCC6B4F}"/>
              </a:ext>
            </a:extLst>
          </p:cNvPr>
          <p:cNvSpPr>
            <a:spLocks noChangeArrowheads="1"/>
          </p:cNvSpPr>
          <p:nvPr/>
        </p:nvSpPr>
        <p:spPr bwMode="auto">
          <a:xfrm>
            <a:off x="8153400" y="5943600"/>
            <a:ext cx="762000" cy="685800"/>
          </a:xfrm>
          <a:prstGeom prst="actionButtonHelp">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8000"/>
          </a:p>
        </p:txBody>
      </p:sp>
      <p:pic>
        <p:nvPicPr>
          <p:cNvPr id="33798" name="Picture 6">
            <a:hlinkClick r:id="" action="ppaction://media"/>
            <a:extLst>
              <a:ext uri="{FF2B5EF4-FFF2-40B4-BE49-F238E27FC236}">
                <a16:creationId xmlns:a16="http://schemas.microsoft.com/office/drawing/2014/main" id="{61AF3EFB-19CC-A19C-5C17-F18ED1C60359}"/>
              </a:ext>
            </a:extLst>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7772400" y="6324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3798"/>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33798"/>
                                        </p:tgtEl>
                                      </p:cBhvr>
                                    </p:cmd>
                                  </p:childTnLst>
                                </p:cTn>
                              </p:par>
                            </p:childTnLst>
                          </p:cTn>
                        </p:par>
                      </p:childTnLst>
                    </p:cTn>
                  </p:par>
                </p:childTnLst>
              </p:cTn>
              <p:nextCondLst>
                <p:cond evt="onClick" delay="0">
                  <p:tgtEl>
                    <p:spTgt spid="33798"/>
                  </p:tgtEl>
                </p:cond>
              </p:nextCondLst>
            </p:seq>
            <p:audio>
              <p:cMediaNode vol="80000">
                <p:cTn id="7" fill="hold" display="0">
                  <p:stCondLst>
                    <p:cond delay="indefinite"/>
                  </p:stCondLst>
                  <p:endCondLst>
                    <p:cond evt="onStopAudio" delay="0">
                      <p:tgtEl>
                        <p:sldTgt/>
                      </p:tgtEl>
                    </p:cond>
                  </p:endCondLst>
                </p:cTn>
                <p:tgtEl>
                  <p:spTgt spid="33798"/>
                </p:tgtEl>
              </p:cMediaNode>
            </p:audio>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E71FEA55-266C-8E75-E361-B1A2A21F1809}"/>
              </a:ext>
            </a:extLst>
          </p:cNvPr>
          <p:cNvSpPr>
            <a:spLocks noGrp="1" noChangeArrowheads="1"/>
          </p:cNvSpPr>
          <p:nvPr>
            <p:ph type="body" idx="1"/>
          </p:nvPr>
        </p:nvSpPr>
        <p:spPr>
          <a:xfrm>
            <a:off x="401638" y="1371600"/>
            <a:ext cx="8229600" cy="7467600"/>
          </a:xfrm>
        </p:spPr>
        <p:txBody>
          <a:bodyPr/>
          <a:lstStyle/>
          <a:p>
            <a:pPr algn="ctr" eaLnBrk="1" hangingPunct="1">
              <a:buFontTx/>
              <a:buNone/>
            </a:pPr>
            <a:r>
              <a:rPr lang="en-US" altLang="en-US" sz="7000" dirty="0">
                <a:solidFill>
                  <a:schemeClr val="bg1"/>
                </a:solidFill>
                <a:latin typeface="ITC Korinna Std" panose="02040704040506020204" pitchFamily="18" charset="0"/>
              </a:rPr>
              <a:t>ELSA ES LA JEFA DE ESTUDIOS Y PROFESORA.</a:t>
            </a:r>
          </a:p>
        </p:txBody>
      </p:sp>
      <p:sp>
        <p:nvSpPr>
          <p:cNvPr id="72707" name="AutoShape 3">
            <a:hlinkClick r:id="rId2" action="ppaction://hlinksldjump" highlightClick="1"/>
            <a:extLst>
              <a:ext uri="{FF2B5EF4-FFF2-40B4-BE49-F238E27FC236}">
                <a16:creationId xmlns:a16="http://schemas.microsoft.com/office/drawing/2014/main" id="{15B8D3D5-1FCD-81F0-4855-E1B31C137EA8}"/>
              </a:ext>
            </a:extLst>
          </p:cNvPr>
          <p:cNvSpPr>
            <a:spLocks noChangeArrowheads="1"/>
          </p:cNvSpPr>
          <p:nvPr/>
        </p:nvSpPr>
        <p:spPr bwMode="auto">
          <a:xfrm>
            <a:off x="8229600" y="5943600"/>
            <a:ext cx="762000" cy="6858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800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AF7846C4-AC96-6864-B839-94EACE49307B}"/>
              </a:ext>
            </a:extLst>
          </p:cNvPr>
          <p:cNvSpPr>
            <a:spLocks noGrp="1" noChangeArrowheads="1"/>
          </p:cNvSpPr>
          <p:nvPr>
            <p:ph type="body" idx="1"/>
          </p:nvPr>
        </p:nvSpPr>
        <p:spPr>
          <a:xfrm>
            <a:off x="381000" y="1295400"/>
            <a:ext cx="8229600" cy="7467600"/>
          </a:xfrm>
        </p:spPr>
        <p:txBody>
          <a:bodyPr/>
          <a:lstStyle/>
          <a:p>
            <a:pPr algn="ctr" eaLnBrk="1" hangingPunct="1">
              <a:buFontTx/>
              <a:buNone/>
            </a:pPr>
            <a:r>
              <a:rPr lang="en-US" altLang="en-US" sz="7000" dirty="0">
                <a:solidFill>
                  <a:schemeClr val="bg1"/>
                </a:solidFill>
                <a:latin typeface="ITC Korinna Std" panose="02040704040506020204" pitchFamily="18" charset="0"/>
              </a:rPr>
              <a:t>¿PARA QUÉ BUSCA PAULA EN EL BOSQUE?</a:t>
            </a:r>
          </a:p>
        </p:txBody>
      </p:sp>
      <p:sp>
        <p:nvSpPr>
          <p:cNvPr id="73731" name="AutoShape 4">
            <a:hlinkClick r:id="" action="ppaction://hlinkshowjump?jump=nextslide" highlightClick="1"/>
            <a:extLst>
              <a:ext uri="{FF2B5EF4-FFF2-40B4-BE49-F238E27FC236}">
                <a16:creationId xmlns:a16="http://schemas.microsoft.com/office/drawing/2014/main" id="{EBD95980-77EF-4794-B2CC-A2085FC2868D}"/>
              </a:ext>
            </a:extLst>
          </p:cNvPr>
          <p:cNvSpPr>
            <a:spLocks noChangeArrowheads="1"/>
          </p:cNvSpPr>
          <p:nvPr/>
        </p:nvSpPr>
        <p:spPr bwMode="auto">
          <a:xfrm>
            <a:off x="8229600" y="5943600"/>
            <a:ext cx="762000" cy="685800"/>
          </a:xfrm>
          <a:prstGeom prst="actionButtonHelp">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8000"/>
          </a:p>
        </p:txBody>
      </p:sp>
      <p:pic>
        <p:nvPicPr>
          <p:cNvPr id="34822" name="Picture 6">
            <a:hlinkClick r:id="" action="ppaction://media"/>
            <a:extLst>
              <a:ext uri="{FF2B5EF4-FFF2-40B4-BE49-F238E27FC236}">
                <a16:creationId xmlns:a16="http://schemas.microsoft.com/office/drawing/2014/main" id="{51B67CED-D8FF-2B94-4D9F-C747DE5DCA45}"/>
              </a:ext>
            </a:extLst>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7772400" y="6324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4822"/>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34822"/>
                                        </p:tgtEl>
                                      </p:cBhvr>
                                    </p:cmd>
                                  </p:childTnLst>
                                </p:cTn>
                              </p:par>
                            </p:childTnLst>
                          </p:cTn>
                        </p:par>
                      </p:childTnLst>
                    </p:cTn>
                  </p:par>
                </p:childTnLst>
              </p:cTn>
              <p:nextCondLst>
                <p:cond evt="onClick" delay="0">
                  <p:tgtEl>
                    <p:spTgt spid="34822"/>
                  </p:tgtEl>
                </p:cond>
              </p:nextCondLst>
            </p:seq>
            <p:audio>
              <p:cMediaNode vol="80000">
                <p:cTn id="7" fill="hold" display="0">
                  <p:stCondLst>
                    <p:cond delay="indefinite"/>
                  </p:stCondLst>
                  <p:endCondLst>
                    <p:cond evt="onStopAudio" delay="0">
                      <p:tgtEl>
                        <p:sldTgt/>
                      </p:tgtEl>
                    </p:cond>
                  </p:endCondLst>
                </p:cTn>
                <p:tgtEl>
                  <p:spTgt spid="34822"/>
                </p:tgtEl>
              </p:cMediaNode>
            </p:audio>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14C9D262-E2F1-B882-CE59-ECB345686532}"/>
              </a:ext>
            </a:extLst>
          </p:cNvPr>
          <p:cNvSpPr>
            <a:spLocks noGrp="1" noChangeArrowheads="1"/>
          </p:cNvSpPr>
          <p:nvPr>
            <p:ph type="body" idx="1"/>
          </p:nvPr>
        </p:nvSpPr>
        <p:spPr>
          <a:xfrm>
            <a:off x="381000" y="2209800"/>
            <a:ext cx="8229600" cy="7467600"/>
          </a:xfrm>
        </p:spPr>
        <p:txBody>
          <a:bodyPr/>
          <a:lstStyle/>
          <a:p>
            <a:pPr algn="ctr" eaLnBrk="1" hangingPunct="1">
              <a:buFontTx/>
              <a:buNone/>
            </a:pPr>
            <a:r>
              <a:rPr lang="es-ES" altLang="en-US" sz="7000" dirty="0">
                <a:solidFill>
                  <a:schemeClr val="bg1"/>
                </a:solidFill>
                <a:latin typeface="ITC Korinna Std" panose="02040704040506020204" pitchFamily="18" charset="0"/>
              </a:rPr>
              <a:t>PAULA BUSCA HADAS.</a:t>
            </a:r>
            <a:endParaRPr lang="en-US" altLang="en-US" sz="7000" dirty="0">
              <a:solidFill>
                <a:schemeClr val="bg1"/>
              </a:solidFill>
              <a:latin typeface="ITC Korinna Std" panose="02040704040506020204" pitchFamily="18" charset="0"/>
            </a:endParaRPr>
          </a:p>
        </p:txBody>
      </p:sp>
      <p:sp>
        <p:nvSpPr>
          <p:cNvPr id="74755" name="AutoShape 3">
            <a:hlinkClick r:id="rId2" action="ppaction://hlinksldjump" highlightClick="1"/>
            <a:extLst>
              <a:ext uri="{FF2B5EF4-FFF2-40B4-BE49-F238E27FC236}">
                <a16:creationId xmlns:a16="http://schemas.microsoft.com/office/drawing/2014/main" id="{027C3A0C-F0EF-B0F9-DE93-7515D544AAF7}"/>
              </a:ext>
            </a:extLst>
          </p:cNvPr>
          <p:cNvSpPr>
            <a:spLocks noChangeArrowheads="1"/>
          </p:cNvSpPr>
          <p:nvPr/>
        </p:nvSpPr>
        <p:spPr bwMode="auto">
          <a:xfrm>
            <a:off x="8229600" y="5943600"/>
            <a:ext cx="762000" cy="6858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800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DAC712A9-F890-0E46-D805-57022771A952}"/>
              </a:ext>
            </a:extLst>
          </p:cNvPr>
          <p:cNvSpPr>
            <a:spLocks noGrp="1" noChangeArrowheads="1"/>
          </p:cNvSpPr>
          <p:nvPr>
            <p:ph type="body" idx="1"/>
          </p:nvPr>
        </p:nvSpPr>
        <p:spPr>
          <a:xfrm>
            <a:off x="457200" y="1219200"/>
            <a:ext cx="8229600" cy="7467600"/>
          </a:xfrm>
        </p:spPr>
        <p:txBody>
          <a:bodyPr/>
          <a:lstStyle/>
          <a:p>
            <a:pPr algn="ctr" eaLnBrk="1" hangingPunct="1">
              <a:buFontTx/>
              <a:buNone/>
            </a:pPr>
            <a:r>
              <a:rPr lang="es-ES" altLang="en-US" sz="7000" dirty="0">
                <a:solidFill>
                  <a:schemeClr val="bg1"/>
                </a:solidFill>
                <a:latin typeface="ITC Korinna Std" panose="02040704040506020204" pitchFamily="18" charset="0"/>
              </a:rPr>
              <a:t>¿CÓMO SE MURIERON LOS PADRES DE MARCOS?</a:t>
            </a:r>
            <a:endParaRPr lang="en-US" altLang="en-US" sz="7000" dirty="0">
              <a:solidFill>
                <a:schemeClr val="bg1"/>
              </a:solidFill>
              <a:latin typeface="ITC Korinna Std" panose="02040704040506020204" pitchFamily="18" charset="0"/>
            </a:endParaRPr>
          </a:p>
        </p:txBody>
      </p:sp>
      <p:sp>
        <p:nvSpPr>
          <p:cNvPr id="75779" name="AutoShape 4">
            <a:hlinkClick r:id="" action="ppaction://hlinkshowjump?jump=nextslide" highlightClick="1"/>
            <a:extLst>
              <a:ext uri="{FF2B5EF4-FFF2-40B4-BE49-F238E27FC236}">
                <a16:creationId xmlns:a16="http://schemas.microsoft.com/office/drawing/2014/main" id="{83CD6F72-25EE-97FB-E612-F7D5BACEB9D7}"/>
              </a:ext>
            </a:extLst>
          </p:cNvPr>
          <p:cNvSpPr>
            <a:spLocks noChangeArrowheads="1"/>
          </p:cNvSpPr>
          <p:nvPr/>
        </p:nvSpPr>
        <p:spPr bwMode="auto">
          <a:xfrm>
            <a:off x="8077200" y="5943600"/>
            <a:ext cx="762000" cy="685800"/>
          </a:xfrm>
          <a:prstGeom prst="actionButtonHelp">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8000"/>
          </a:p>
        </p:txBody>
      </p:sp>
      <p:pic>
        <p:nvPicPr>
          <p:cNvPr id="35846" name="Picture 6">
            <a:hlinkClick r:id="" action="ppaction://media"/>
            <a:extLst>
              <a:ext uri="{FF2B5EF4-FFF2-40B4-BE49-F238E27FC236}">
                <a16:creationId xmlns:a16="http://schemas.microsoft.com/office/drawing/2014/main" id="{C29D1919-456F-0F42-5769-398B46181EFC}"/>
              </a:ext>
            </a:extLst>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7772400" y="6324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5846"/>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35846"/>
                                        </p:tgtEl>
                                      </p:cBhvr>
                                    </p:cmd>
                                  </p:childTnLst>
                                </p:cTn>
                              </p:par>
                            </p:childTnLst>
                          </p:cTn>
                        </p:par>
                      </p:childTnLst>
                    </p:cTn>
                  </p:par>
                </p:childTnLst>
              </p:cTn>
              <p:nextCondLst>
                <p:cond evt="onClick" delay="0">
                  <p:tgtEl>
                    <p:spTgt spid="35846"/>
                  </p:tgtEl>
                </p:cond>
              </p:nextCondLst>
            </p:seq>
            <p:audio>
              <p:cMediaNode vol="80000">
                <p:cTn id="7" fill="hold" display="0">
                  <p:stCondLst>
                    <p:cond delay="indefinite"/>
                  </p:stCondLst>
                  <p:endCondLst>
                    <p:cond evt="onStopAudio" delay="0">
                      <p:tgtEl>
                        <p:sldTgt/>
                      </p:tgtEl>
                    </p:cond>
                  </p:endCondLst>
                </p:cTn>
                <p:tgtEl>
                  <p:spTgt spid="3584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4A7AEAC8-0EF5-D7F1-156E-1F7BB0E8FB01}"/>
              </a:ext>
            </a:extLst>
          </p:cNvPr>
          <p:cNvSpPr>
            <a:spLocks noGrp="1" noChangeArrowheads="1"/>
          </p:cNvSpPr>
          <p:nvPr>
            <p:ph type="body" idx="1"/>
          </p:nvPr>
        </p:nvSpPr>
        <p:spPr>
          <a:xfrm>
            <a:off x="457200" y="2819400"/>
            <a:ext cx="8229600" cy="7467600"/>
          </a:xfrm>
        </p:spPr>
        <p:txBody>
          <a:bodyPr/>
          <a:lstStyle/>
          <a:p>
            <a:pPr algn="ctr" eaLnBrk="1" hangingPunct="1">
              <a:buFontTx/>
              <a:buNone/>
            </a:pPr>
            <a:r>
              <a:rPr lang="es-ES" altLang="en-US" sz="7000" dirty="0">
                <a:solidFill>
                  <a:schemeClr val="bg1"/>
                </a:solidFill>
                <a:latin typeface="ITC Korinna Std" panose="02040704040506020204" pitchFamily="18" charset="0"/>
              </a:rPr>
              <a:t>TEMAS DIVERSOS</a:t>
            </a:r>
            <a:endParaRPr lang="en-US" altLang="en-US" sz="7000" dirty="0">
              <a:solidFill>
                <a:schemeClr val="bg1"/>
              </a:solidFill>
              <a:latin typeface="ITC Korinna Std" panose="02040704040506020204" pitchFamily="18"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45ECDC0F-5ACC-2A23-AE7D-05A4A87770EC}"/>
              </a:ext>
            </a:extLst>
          </p:cNvPr>
          <p:cNvSpPr>
            <a:spLocks noGrp="1" noChangeArrowheads="1"/>
          </p:cNvSpPr>
          <p:nvPr>
            <p:ph type="body" idx="1"/>
          </p:nvPr>
        </p:nvSpPr>
        <p:spPr>
          <a:xfrm>
            <a:off x="533400" y="1295400"/>
            <a:ext cx="8229600" cy="7467600"/>
          </a:xfrm>
        </p:spPr>
        <p:txBody>
          <a:bodyPr/>
          <a:lstStyle/>
          <a:p>
            <a:pPr algn="ctr" eaLnBrk="1" hangingPunct="1">
              <a:buFontTx/>
              <a:buNone/>
            </a:pPr>
            <a:r>
              <a:rPr lang="es-ES" altLang="en-US" sz="7000" dirty="0">
                <a:solidFill>
                  <a:schemeClr val="bg1"/>
                </a:solidFill>
                <a:latin typeface="ITC Korinna Std" panose="02040704040506020204" pitchFamily="18" charset="0"/>
              </a:rPr>
              <a:t>SUS PADRES SE MURIERON EN UN ACCIDENTE DE YATE.</a:t>
            </a:r>
            <a:endParaRPr lang="en-US" altLang="en-US" sz="7000" dirty="0">
              <a:solidFill>
                <a:schemeClr val="bg1"/>
              </a:solidFill>
              <a:latin typeface="ITC Korinna Std" panose="02040704040506020204" pitchFamily="18" charset="0"/>
            </a:endParaRPr>
          </a:p>
        </p:txBody>
      </p:sp>
      <p:sp>
        <p:nvSpPr>
          <p:cNvPr id="76803" name="AutoShape 3">
            <a:hlinkClick r:id="rId2" action="ppaction://hlinksldjump" highlightClick="1"/>
            <a:extLst>
              <a:ext uri="{FF2B5EF4-FFF2-40B4-BE49-F238E27FC236}">
                <a16:creationId xmlns:a16="http://schemas.microsoft.com/office/drawing/2014/main" id="{64DFA477-7E63-C023-E979-1FA66B4571B8}"/>
              </a:ext>
            </a:extLst>
          </p:cNvPr>
          <p:cNvSpPr>
            <a:spLocks noChangeArrowheads="1"/>
          </p:cNvSpPr>
          <p:nvPr/>
        </p:nvSpPr>
        <p:spPr bwMode="auto">
          <a:xfrm>
            <a:off x="8229600" y="5943600"/>
            <a:ext cx="762000" cy="6858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800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6F21D232-D3F3-E905-02D3-21AF6509B5BA}"/>
              </a:ext>
            </a:extLst>
          </p:cNvPr>
          <p:cNvSpPr>
            <a:spLocks noGrp="1" noChangeArrowheads="1"/>
          </p:cNvSpPr>
          <p:nvPr>
            <p:ph type="body" idx="1"/>
          </p:nvPr>
        </p:nvSpPr>
        <p:spPr>
          <a:xfrm>
            <a:off x="234950" y="381000"/>
            <a:ext cx="8229600" cy="7467600"/>
          </a:xfrm>
        </p:spPr>
        <p:txBody>
          <a:bodyPr/>
          <a:lstStyle/>
          <a:p>
            <a:pPr algn="ctr" eaLnBrk="1" hangingPunct="1">
              <a:buFontTx/>
              <a:buNone/>
            </a:pPr>
            <a:r>
              <a:rPr lang="en-US" altLang="en-US" sz="5500" dirty="0">
                <a:solidFill>
                  <a:schemeClr val="bg1"/>
                </a:solidFill>
                <a:latin typeface="ITC Korinna Std" panose="02040704040506020204" pitchFamily="18" charset="0"/>
              </a:rPr>
              <a:t>LOS COMPAÑEROS DE CUARTO SE BURLAN DE MARCOS PORQUE TIENE ALGO EN SU MESITA DE NOCHE. ¿QUÉ TIENE?</a:t>
            </a:r>
          </a:p>
        </p:txBody>
      </p:sp>
      <p:sp>
        <p:nvSpPr>
          <p:cNvPr id="77827" name="AutoShape 4">
            <a:hlinkClick r:id="" action="ppaction://hlinkshowjump?jump=nextslide" highlightClick="1"/>
            <a:extLst>
              <a:ext uri="{FF2B5EF4-FFF2-40B4-BE49-F238E27FC236}">
                <a16:creationId xmlns:a16="http://schemas.microsoft.com/office/drawing/2014/main" id="{B47422D1-2B1C-840B-A20E-3A3E9D22A2EE}"/>
              </a:ext>
            </a:extLst>
          </p:cNvPr>
          <p:cNvSpPr>
            <a:spLocks noChangeArrowheads="1"/>
          </p:cNvSpPr>
          <p:nvPr/>
        </p:nvSpPr>
        <p:spPr bwMode="auto">
          <a:xfrm>
            <a:off x="8077200" y="5943600"/>
            <a:ext cx="762000" cy="685800"/>
          </a:xfrm>
          <a:prstGeom prst="actionButtonHelp">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8000"/>
          </a:p>
        </p:txBody>
      </p:sp>
      <p:pic>
        <p:nvPicPr>
          <p:cNvPr id="36870" name="Picture 6">
            <a:hlinkClick r:id="" action="ppaction://media"/>
            <a:extLst>
              <a:ext uri="{FF2B5EF4-FFF2-40B4-BE49-F238E27FC236}">
                <a16:creationId xmlns:a16="http://schemas.microsoft.com/office/drawing/2014/main" id="{88D30E64-51F1-2B4C-CB04-A609107C479A}"/>
              </a:ext>
            </a:extLst>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7772400" y="6324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6870"/>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36870"/>
                                        </p:tgtEl>
                                      </p:cBhvr>
                                    </p:cmd>
                                  </p:childTnLst>
                                </p:cTn>
                              </p:par>
                            </p:childTnLst>
                          </p:cTn>
                        </p:par>
                      </p:childTnLst>
                    </p:cTn>
                  </p:par>
                </p:childTnLst>
              </p:cTn>
              <p:nextCondLst>
                <p:cond evt="onClick" delay="0">
                  <p:tgtEl>
                    <p:spTgt spid="36870"/>
                  </p:tgtEl>
                </p:cond>
              </p:nextCondLst>
            </p:seq>
            <p:audio>
              <p:cMediaNode vol="80000">
                <p:cTn id="7" fill="hold" display="0">
                  <p:stCondLst>
                    <p:cond delay="indefinite"/>
                  </p:stCondLst>
                  <p:endCondLst>
                    <p:cond evt="onStopAudio" delay="0">
                      <p:tgtEl>
                        <p:sldTgt/>
                      </p:tgtEl>
                    </p:cond>
                  </p:endCondLst>
                </p:cTn>
                <p:tgtEl>
                  <p:spTgt spid="36870"/>
                </p:tgtEl>
              </p:cMediaNode>
            </p:audio>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D4714886-D8DA-F5DC-EC0D-E975D34DD228}"/>
              </a:ext>
            </a:extLst>
          </p:cNvPr>
          <p:cNvSpPr>
            <a:spLocks noGrp="1" noChangeArrowheads="1"/>
          </p:cNvSpPr>
          <p:nvPr>
            <p:ph type="body" idx="1"/>
          </p:nvPr>
        </p:nvSpPr>
        <p:spPr>
          <a:xfrm>
            <a:off x="369277" y="1295400"/>
            <a:ext cx="8229600" cy="7467600"/>
          </a:xfrm>
        </p:spPr>
        <p:txBody>
          <a:bodyPr/>
          <a:lstStyle/>
          <a:p>
            <a:pPr algn="ctr" eaLnBrk="1" hangingPunct="1">
              <a:buFontTx/>
              <a:buNone/>
            </a:pPr>
            <a:r>
              <a:rPr lang="en-US" altLang="en-US" sz="7000" dirty="0">
                <a:solidFill>
                  <a:schemeClr val="bg1"/>
                </a:solidFill>
                <a:latin typeface="ITC Korinna Std" panose="02040704040506020204" pitchFamily="18" charset="0"/>
              </a:rPr>
              <a:t>MARCOS TIENE UNA FOTO DE SUS PADRES DIFUNTOS.</a:t>
            </a:r>
          </a:p>
        </p:txBody>
      </p:sp>
      <p:sp>
        <p:nvSpPr>
          <p:cNvPr id="78851" name="AutoShape 3">
            <a:hlinkClick r:id="rId2" action="ppaction://hlinksldjump" highlightClick="1"/>
            <a:extLst>
              <a:ext uri="{FF2B5EF4-FFF2-40B4-BE49-F238E27FC236}">
                <a16:creationId xmlns:a16="http://schemas.microsoft.com/office/drawing/2014/main" id="{202809B5-B5FE-E634-C91F-44C648933AB5}"/>
              </a:ext>
            </a:extLst>
          </p:cNvPr>
          <p:cNvSpPr>
            <a:spLocks noChangeArrowheads="1"/>
          </p:cNvSpPr>
          <p:nvPr/>
        </p:nvSpPr>
        <p:spPr bwMode="auto">
          <a:xfrm>
            <a:off x="8229600" y="5943600"/>
            <a:ext cx="762000" cy="6858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800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50BCECBE-B147-2044-7DBC-2161D941864B}"/>
              </a:ext>
            </a:extLst>
          </p:cNvPr>
          <p:cNvSpPr>
            <a:spLocks noGrp="1" noChangeArrowheads="1"/>
          </p:cNvSpPr>
          <p:nvPr>
            <p:ph type="body" idx="1"/>
          </p:nvPr>
        </p:nvSpPr>
        <p:spPr>
          <a:xfrm>
            <a:off x="457200" y="1219200"/>
            <a:ext cx="8229600" cy="7467600"/>
          </a:xfrm>
        </p:spPr>
        <p:txBody>
          <a:bodyPr/>
          <a:lstStyle/>
          <a:p>
            <a:pPr algn="ctr" eaLnBrk="1" hangingPunct="1">
              <a:buFontTx/>
              <a:buNone/>
            </a:pPr>
            <a:r>
              <a:rPr lang="es-ES" altLang="en-US" sz="7000" dirty="0">
                <a:solidFill>
                  <a:schemeClr val="bg1"/>
                </a:solidFill>
                <a:latin typeface="ITC Korinna Std" panose="02040704040506020204" pitchFamily="18" charset="0"/>
              </a:rPr>
              <a:t>¿QUIÉN ES LA HERMANA MENOR DE MARCOS?</a:t>
            </a:r>
            <a:endParaRPr lang="en-US" altLang="en-US" sz="7000" dirty="0">
              <a:solidFill>
                <a:schemeClr val="bg1"/>
              </a:solidFill>
              <a:latin typeface="ITC Korinna Std" panose="02040704040506020204" pitchFamily="18" charset="0"/>
            </a:endParaRPr>
          </a:p>
        </p:txBody>
      </p:sp>
      <p:sp>
        <p:nvSpPr>
          <p:cNvPr id="79875" name="AutoShape 4">
            <a:hlinkClick r:id="" action="ppaction://hlinkshowjump?jump=nextslide" highlightClick="1"/>
            <a:extLst>
              <a:ext uri="{FF2B5EF4-FFF2-40B4-BE49-F238E27FC236}">
                <a16:creationId xmlns:a16="http://schemas.microsoft.com/office/drawing/2014/main" id="{B1839D09-3CA5-18DD-BBB6-B6630C46167B}"/>
              </a:ext>
            </a:extLst>
          </p:cNvPr>
          <p:cNvSpPr>
            <a:spLocks noChangeArrowheads="1"/>
          </p:cNvSpPr>
          <p:nvPr/>
        </p:nvSpPr>
        <p:spPr bwMode="auto">
          <a:xfrm>
            <a:off x="8077200" y="5943600"/>
            <a:ext cx="762000" cy="685800"/>
          </a:xfrm>
          <a:prstGeom prst="actionButtonHelp">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8000"/>
          </a:p>
        </p:txBody>
      </p:sp>
      <p:pic>
        <p:nvPicPr>
          <p:cNvPr id="37894" name="Picture 6">
            <a:hlinkClick r:id="" action="ppaction://media"/>
            <a:extLst>
              <a:ext uri="{FF2B5EF4-FFF2-40B4-BE49-F238E27FC236}">
                <a16:creationId xmlns:a16="http://schemas.microsoft.com/office/drawing/2014/main" id="{5A60F329-E43C-F80D-6A2D-9B208F8049DD}"/>
              </a:ext>
            </a:extLst>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7772400" y="6324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7894"/>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37894"/>
                                        </p:tgtEl>
                                      </p:cBhvr>
                                    </p:cmd>
                                  </p:childTnLst>
                                </p:cTn>
                              </p:par>
                            </p:childTnLst>
                          </p:cTn>
                        </p:par>
                      </p:childTnLst>
                    </p:cTn>
                  </p:par>
                </p:childTnLst>
              </p:cTn>
              <p:nextCondLst>
                <p:cond evt="onClick" delay="0">
                  <p:tgtEl>
                    <p:spTgt spid="37894"/>
                  </p:tgtEl>
                </p:cond>
              </p:nextCondLst>
            </p:seq>
            <p:audio>
              <p:cMediaNode vol="80000">
                <p:cTn id="7" fill="hold" display="0">
                  <p:stCondLst>
                    <p:cond delay="indefinite"/>
                  </p:stCondLst>
                  <p:endCondLst>
                    <p:cond evt="onStopAudio" delay="0">
                      <p:tgtEl>
                        <p:sldTgt/>
                      </p:tgtEl>
                    </p:cond>
                  </p:endCondLst>
                </p:cTn>
                <p:tgtEl>
                  <p:spTgt spid="37894"/>
                </p:tgtEl>
              </p:cMediaNode>
            </p:audio>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1AA8E056-F833-050A-ABD1-A0FB321E29CD}"/>
              </a:ext>
            </a:extLst>
          </p:cNvPr>
          <p:cNvSpPr>
            <a:spLocks noGrp="1" noChangeArrowheads="1"/>
          </p:cNvSpPr>
          <p:nvPr>
            <p:ph type="body" idx="1"/>
          </p:nvPr>
        </p:nvSpPr>
        <p:spPr>
          <a:xfrm>
            <a:off x="381000" y="1371600"/>
            <a:ext cx="8229600" cy="7467600"/>
          </a:xfrm>
        </p:spPr>
        <p:txBody>
          <a:bodyPr/>
          <a:lstStyle/>
          <a:p>
            <a:pPr algn="ctr" eaLnBrk="1" hangingPunct="1">
              <a:buFontTx/>
              <a:buNone/>
            </a:pPr>
            <a:r>
              <a:rPr lang="en-US" altLang="en-US" sz="7000" dirty="0">
                <a:solidFill>
                  <a:schemeClr val="bg1"/>
                </a:solidFill>
                <a:latin typeface="ITC Korinna Std" panose="02040704040506020204" pitchFamily="18" charset="0"/>
              </a:rPr>
              <a:t>SU HERMANA MENOR SE LLAMA PAULA.</a:t>
            </a:r>
          </a:p>
        </p:txBody>
      </p:sp>
      <p:sp>
        <p:nvSpPr>
          <p:cNvPr id="80899" name="AutoShape 3">
            <a:hlinkClick r:id="rId2" action="ppaction://hlinksldjump" highlightClick="1"/>
            <a:extLst>
              <a:ext uri="{FF2B5EF4-FFF2-40B4-BE49-F238E27FC236}">
                <a16:creationId xmlns:a16="http://schemas.microsoft.com/office/drawing/2014/main" id="{ACA67332-0BE5-F336-79A1-88AC8D2FD6D4}"/>
              </a:ext>
            </a:extLst>
          </p:cNvPr>
          <p:cNvSpPr>
            <a:spLocks noChangeArrowheads="1"/>
          </p:cNvSpPr>
          <p:nvPr/>
        </p:nvSpPr>
        <p:spPr bwMode="auto">
          <a:xfrm>
            <a:off x="8229600" y="5943600"/>
            <a:ext cx="762000" cy="6858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800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7532C6EE-FD84-C29A-C620-5E4202757FDA}"/>
              </a:ext>
            </a:extLst>
          </p:cNvPr>
          <p:cNvSpPr>
            <a:spLocks noGrp="1" noChangeArrowheads="1"/>
          </p:cNvSpPr>
          <p:nvPr>
            <p:ph type="body" idx="1"/>
          </p:nvPr>
        </p:nvSpPr>
        <p:spPr>
          <a:xfrm>
            <a:off x="228600" y="1143000"/>
            <a:ext cx="8229600" cy="7467600"/>
          </a:xfrm>
        </p:spPr>
        <p:txBody>
          <a:bodyPr/>
          <a:lstStyle/>
          <a:p>
            <a:pPr algn="ctr" eaLnBrk="1" hangingPunct="1">
              <a:buFontTx/>
              <a:buNone/>
            </a:pPr>
            <a:r>
              <a:rPr lang="es-ES" altLang="en-US" sz="7000" dirty="0">
                <a:solidFill>
                  <a:schemeClr val="bg1"/>
                </a:solidFill>
                <a:latin typeface="ITC Korinna Std" panose="02040704040506020204" pitchFamily="18" charset="0"/>
              </a:rPr>
              <a:t>¿CÓMO SE LLAMA LA NOVIA DE MARCOS?</a:t>
            </a:r>
            <a:endParaRPr lang="en-US" altLang="en-US" sz="7000" dirty="0">
              <a:solidFill>
                <a:schemeClr val="bg1"/>
              </a:solidFill>
              <a:latin typeface="ITC Korinna Std" panose="02040704040506020204" pitchFamily="18" charset="0"/>
            </a:endParaRPr>
          </a:p>
        </p:txBody>
      </p:sp>
      <p:sp>
        <p:nvSpPr>
          <p:cNvPr id="81923" name="AutoShape 4">
            <a:hlinkClick r:id="" action="ppaction://hlinkshowjump?jump=nextslide" highlightClick="1"/>
            <a:extLst>
              <a:ext uri="{FF2B5EF4-FFF2-40B4-BE49-F238E27FC236}">
                <a16:creationId xmlns:a16="http://schemas.microsoft.com/office/drawing/2014/main" id="{8FA40CE7-2B5C-663C-3E23-011E6D8ACBED}"/>
              </a:ext>
            </a:extLst>
          </p:cNvPr>
          <p:cNvSpPr>
            <a:spLocks noChangeArrowheads="1"/>
          </p:cNvSpPr>
          <p:nvPr/>
        </p:nvSpPr>
        <p:spPr bwMode="auto">
          <a:xfrm>
            <a:off x="8077200" y="5943600"/>
            <a:ext cx="762000" cy="685800"/>
          </a:xfrm>
          <a:prstGeom prst="actionButtonHelp">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8000"/>
          </a:p>
        </p:txBody>
      </p:sp>
      <p:pic>
        <p:nvPicPr>
          <p:cNvPr id="38918" name="Picture 6">
            <a:hlinkClick r:id="" action="ppaction://media"/>
            <a:extLst>
              <a:ext uri="{FF2B5EF4-FFF2-40B4-BE49-F238E27FC236}">
                <a16:creationId xmlns:a16="http://schemas.microsoft.com/office/drawing/2014/main" id="{C997D50D-4365-913C-3B93-7B8BB72500FF}"/>
              </a:ext>
            </a:extLst>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7772400" y="6324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8918"/>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38918"/>
                                        </p:tgtEl>
                                      </p:cBhvr>
                                    </p:cmd>
                                  </p:childTnLst>
                                </p:cTn>
                              </p:par>
                            </p:childTnLst>
                          </p:cTn>
                        </p:par>
                      </p:childTnLst>
                    </p:cTn>
                  </p:par>
                </p:childTnLst>
              </p:cTn>
              <p:nextCondLst>
                <p:cond evt="onClick" delay="0">
                  <p:tgtEl>
                    <p:spTgt spid="38918"/>
                  </p:tgtEl>
                </p:cond>
              </p:nextCondLst>
            </p:seq>
            <p:audio>
              <p:cMediaNode vol="80000">
                <p:cTn id="7" fill="hold" display="0">
                  <p:stCondLst>
                    <p:cond delay="indefinite"/>
                  </p:stCondLst>
                  <p:endCondLst>
                    <p:cond evt="onStopAudio" delay="0">
                      <p:tgtEl>
                        <p:sldTgt/>
                      </p:tgtEl>
                    </p:cond>
                  </p:endCondLst>
                </p:cTn>
                <p:tgtEl>
                  <p:spTgt spid="38918"/>
                </p:tgtEl>
              </p:cMediaNode>
            </p:audio>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B4363453-4646-5F3F-66BD-29AAB687414B}"/>
              </a:ext>
            </a:extLst>
          </p:cNvPr>
          <p:cNvSpPr>
            <a:spLocks noGrp="1" noChangeArrowheads="1"/>
          </p:cNvSpPr>
          <p:nvPr>
            <p:ph type="body" idx="1"/>
          </p:nvPr>
        </p:nvSpPr>
        <p:spPr>
          <a:xfrm>
            <a:off x="350838" y="1219200"/>
            <a:ext cx="8229600" cy="7467600"/>
          </a:xfrm>
        </p:spPr>
        <p:txBody>
          <a:bodyPr/>
          <a:lstStyle/>
          <a:p>
            <a:pPr algn="ctr" eaLnBrk="1" hangingPunct="1">
              <a:buFontTx/>
              <a:buNone/>
            </a:pPr>
            <a:r>
              <a:rPr lang="en-US" altLang="en-US" sz="6500" dirty="0">
                <a:solidFill>
                  <a:schemeClr val="bg1"/>
                </a:solidFill>
                <a:latin typeface="ITC Korinna Std" panose="02040704040506020204" pitchFamily="18" charset="0"/>
              </a:rPr>
              <a:t>¡PREGUNTA TRAMPA! MARCOS NO TIENE NOVIA (ESTÁ SOLTERO).</a:t>
            </a:r>
          </a:p>
        </p:txBody>
      </p:sp>
      <p:sp>
        <p:nvSpPr>
          <p:cNvPr id="82947" name="AutoShape 3">
            <a:hlinkClick r:id="rId2" action="ppaction://hlinksldjump" highlightClick="1"/>
            <a:extLst>
              <a:ext uri="{FF2B5EF4-FFF2-40B4-BE49-F238E27FC236}">
                <a16:creationId xmlns:a16="http://schemas.microsoft.com/office/drawing/2014/main" id="{865AE5CB-7680-7AB9-C52F-C45BDF89672A}"/>
              </a:ext>
            </a:extLst>
          </p:cNvPr>
          <p:cNvSpPr>
            <a:spLocks noChangeArrowheads="1"/>
          </p:cNvSpPr>
          <p:nvPr/>
        </p:nvSpPr>
        <p:spPr bwMode="auto">
          <a:xfrm>
            <a:off x="8229600" y="5943600"/>
            <a:ext cx="762000" cy="6858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800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83970" name="AutoShape 2">
            <a:hlinkClick r:id="" action="ppaction://hlinkshowjump?jump=nextslide" highlightClick="1"/>
            <a:extLst>
              <a:ext uri="{FF2B5EF4-FFF2-40B4-BE49-F238E27FC236}">
                <a16:creationId xmlns:a16="http://schemas.microsoft.com/office/drawing/2014/main" id="{C63C1B12-21A9-8708-96F3-8AFCA3D38E31}"/>
              </a:ext>
            </a:extLst>
          </p:cNvPr>
          <p:cNvSpPr>
            <a:spLocks noChangeArrowheads="1"/>
          </p:cNvSpPr>
          <p:nvPr/>
        </p:nvSpPr>
        <p:spPr bwMode="auto">
          <a:xfrm>
            <a:off x="8229600" y="6019800"/>
            <a:ext cx="762000" cy="685800"/>
          </a:xfrm>
          <a:prstGeom prst="actionButtonHelp">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8000"/>
          </a:p>
        </p:txBody>
      </p:sp>
      <p:pic>
        <p:nvPicPr>
          <p:cNvPr id="93187" name="Picture 3">
            <a:hlinkClick r:id="" action="ppaction://media"/>
            <a:extLst>
              <a:ext uri="{FF2B5EF4-FFF2-40B4-BE49-F238E27FC236}">
                <a16:creationId xmlns:a16="http://schemas.microsoft.com/office/drawing/2014/main" id="{4B8A88C9-3ABA-4151-85F7-E579FE712646}"/>
              </a:ext>
            </a:extLst>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7772400" y="6400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270" fill="hold"/>
                                        <p:tgtEl>
                                          <p:spTgt spid="9318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3187"/>
                </p:tgtEl>
              </p:cMediaNode>
            </p:audio>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4A75BD2A-50F6-0881-9669-674F53EABE12}"/>
              </a:ext>
            </a:extLst>
          </p:cNvPr>
          <p:cNvSpPr>
            <a:spLocks noGrp="1" noChangeArrowheads="1"/>
          </p:cNvSpPr>
          <p:nvPr>
            <p:ph type="body" idx="1"/>
          </p:nvPr>
        </p:nvSpPr>
        <p:spPr>
          <a:xfrm>
            <a:off x="457200" y="762000"/>
            <a:ext cx="8229600" cy="7467600"/>
          </a:xfrm>
        </p:spPr>
        <p:txBody>
          <a:bodyPr/>
          <a:lstStyle/>
          <a:p>
            <a:pPr algn="ctr" eaLnBrk="1" hangingPunct="1">
              <a:buFontTx/>
              <a:buNone/>
            </a:pPr>
            <a:r>
              <a:rPr lang="en-US" altLang="en-US" sz="7000" dirty="0">
                <a:solidFill>
                  <a:schemeClr val="bg1"/>
                </a:solidFill>
                <a:latin typeface="ITC Korinna Std" panose="02040704040506020204" pitchFamily="18" charset="0"/>
              </a:rPr>
              <a:t>¿SEG</a:t>
            </a:r>
            <a:r>
              <a:rPr lang="es-ES" altLang="en-US" sz="7000" dirty="0">
                <a:solidFill>
                  <a:schemeClr val="bg1"/>
                </a:solidFill>
                <a:latin typeface="ITC Korinna Std" panose="02040704040506020204" pitchFamily="18" charset="0"/>
              </a:rPr>
              <a:t>ÚN PAULA, ADÓNDE FUERON SUS PADRES?</a:t>
            </a:r>
            <a:endParaRPr lang="en-US" altLang="en-US" sz="7000" dirty="0">
              <a:solidFill>
                <a:schemeClr val="bg1"/>
              </a:solidFill>
              <a:latin typeface="ITC Korinna Std" panose="02040704040506020204" pitchFamily="18" charset="0"/>
            </a:endParaRPr>
          </a:p>
        </p:txBody>
      </p:sp>
      <p:sp>
        <p:nvSpPr>
          <p:cNvPr id="84995" name="AutoShape 4">
            <a:hlinkClick r:id="" action="ppaction://hlinkshowjump?jump=nextslide" highlightClick="1"/>
            <a:extLst>
              <a:ext uri="{FF2B5EF4-FFF2-40B4-BE49-F238E27FC236}">
                <a16:creationId xmlns:a16="http://schemas.microsoft.com/office/drawing/2014/main" id="{85F11747-7962-C858-C8DA-9FC40537FAE0}"/>
              </a:ext>
            </a:extLst>
          </p:cNvPr>
          <p:cNvSpPr>
            <a:spLocks noChangeArrowheads="1"/>
          </p:cNvSpPr>
          <p:nvPr/>
        </p:nvSpPr>
        <p:spPr bwMode="auto">
          <a:xfrm>
            <a:off x="8077200" y="5943600"/>
            <a:ext cx="762000" cy="685800"/>
          </a:xfrm>
          <a:prstGeom prst="actionButtonHelp">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8000"/>
          </a:p>
        </p:txBody>
      </p:sp>
      <p:pic>
        <p:nvPicPr>
          <p:cNvPr id="39942" name="Picture 6">
            <a:hlinkClick r:id="" action="ppaction://media"/>
            <a:extLst>
              <a:ext uri="{FF2B5EF4-FFF2-40B4-BE49-F238E27FC236}">
                <a16:creationId xmlns:a16="http://schemas.microsoft.com/office/drawing/2014/main" id="{EC1CE446-C8A4-FF33-F218-5C3403A8E3DE}"/>
              </a:ext>
            </a:extLst>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7772400" y="6324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9942"/>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39942"/>
                                        </p:tgtEl>
                                      </p:cBhvr>
                                    </p:cmd>
                                  </p:childTnLst>
                                </p:cTn>
                              </p:par>
                            </p:childTnLst>
                          </p:cTn>
                        </p:par>
                      </p:childTnLst>
                    </p:cTn>
                  </p:par>
                </p:childTnLst>
              </p:cTn>
              <p:nextCondLst>
                <p:cond evt="onClick" delay="0">
                  <p:tgtEl>
                    <p:spTgt spid="39942"/>
                  </p:tgtEl>
                </p:cond>
              </p:nextCondLst>
            </p:seq>
            <p:audio>
              <p:cMediaNode vol="80000">
                <p:cTn id="7" fill="hold" display="0">
                  <p:stCondLst>
                    <p:cond delay="indefinite"/>
                  </p:stCondLst>
                  <p:endCondLst>
                    <p:cond evt="onStopAudio" delay="0">
                      <p:tgtEl>
                        <p:sldTgt/>
                      </p:tgtEl>
                    </p:cond>
                  </p:endCondLst>
                </p:cTn>
                <p:tgtEl>
                  <p:spTgt spid="39942"/>
                </p:tgtEl>
              </p:cMediaNode>
            </p:audio>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2C07759B-2793-2D5A-9EF7-C11E1F55A27E}"/>
              </a:ext>
            </a:extLst>
          </p:cNvPr>
          <p:cNvSpPr>
            <a:spLocks noGrp="1" noChangeArrowheads="1"/>
          </p:cNvSpPr>
          <p:nvPr>
            <p:ph type="body" idx="1"/>
          </p:nvPr>
        </p:nvSpPr>
        <p:spPr>
          <a:xfrm>
            <a:off x="385763" y="1676400"/>
            <a:ext cx="8229600" cy="7467600"/>
          </a:xfrm>
        </p:spPr>
        <p:txBody>
          <a:bodyPr/>
          <a:lstStyle/>
          <a:p>
            <a:pPr algn="ctr" eaLnBrk="1" hangingPunct="1">
              <a:buFontTx/>
              <a:buNone/>
            </a:pPr>
            <a:r>
              <a:rPr lang="es-ES" altLang="en-US" sz="7000" dirty="0">
                <a:solidFill>
                  <a:schemeClr val="bg1"/>
                </a:solidFill>
                <a:latin typeface="ITC Korinna Std" panose="02040704040506020204" pitchFamily="18" charset="0"/>
              </a:rPr>
              <a:t>SUS PADRES FUERON A UNA ISLA SECRETA.</a:t>
            </a:r>
            <a:endParaRPr lang="en-US" altLang="en-US" sz="7000" dirty="0">
              <a:solidFill>
                <a:schemeClr val="bg1"/>
              </a:solidFill>
              <a:latin typeface="ITC Korinna Std" panose="02040704040506020204" pitchFamily="18" charset="0"/>
            </a:endParaRPr>
          </a:p>
        </p:txBody>
      </p:sp>
      <p:sp>
        <p:nvSpPr>
          <p:cNvPr id="86019" name="AutoShape 3">
            <a:hlinkClick r:id="rId2" action="ppaction://hlinksldjump" highlightClick="1"/>
            <a:extLst>
              <a:ext uri="{FF2B5EF4-FFF2-40B4-BE49-F238E27FC236}">
                <a16:creationId xmlns:a16="http://schemas.microsoft.com/office/drawing/2014/main" id="{8CAB630E-45D7-E5A8-3470-B07E171DF58B}"/>
              </a:ext>
            </a:extLst>
          </p:cNvPr>
          <p:cNvSpPr>
            <a:spLocks noChangeArrowheads="1"/>
          </p:cNvSpPr>
          <p:nvPr/>
        </p:nvSpPr>
        <p:spPr bwMode="auto">
          <a:xfrm>
            <a:off x="8229600" y="5943600"/>
            <a:ext cx="762000" cy="6858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8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5421D8A8-A042-0F87-AE90-00212E01A2AD}"/>
              </a:ext>
            </a:extLst>
          </p:cNvPr>
          <p:cNvSpPr>
            <a:spLocks noGrp="1" noChangeArrowheads="1"/>
          </p:cNvSpPr>
          <p:nvPr>
            <p:ph type="body" idx="1"/>
          </p:nvPr>
        </p:nvSpPr>
        <p:spPr>
          <a:xfrm>
            <a:off x="457200" y="2895600"/>
            <a:ext cx="8229600" cy="7467600"/>
          </a:xfrm>
        </p:spPr>
        <p:txBody>
          <a:bodyPr/>
          <a:lstStyle/>
          <a:p>
            <a:pPr algn="ctr" eaLnBrk="1" hangingPunct="1">
              <a:buFontTx/>
              <a:buNone/>
            </a:pPr>
            <a:r>
              <a:rPr lang="en-US" altLang="en-US" sz="7000" dirty="0">
                <a:solidFill>
                  <a:schemeClr val="bg1"/>
                </a:solidFill>
                <a:latin typeface="ITC Korinna Std" panose="02040704040506020204" pitchFamily="18" charset="0"/>
              </a:rPr>
              <a:t>MARCOS</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A768DF7E-AEE7-1881-5B5C-EA39C59C1B9A}"/>
              </a:ext>
            </a:extLst>
          </p:cNvPr>
          <p:cNvSpPr>
            <a:spLocks noGrp="1" noChangeArrowheads="1"/>
          </p:cNvSpPr>
          <p:nvPr>
            <p:ph type="body" idx="1"/>
          </p:nvPr>
        </p:nvSpPr>
        <p:spPr>
          <a:xfrm>
            <a:off x="-457200" y="1600200"/>
            <a:ext cx="9786938" cy="7467600"/>
          </a:xfrm>
        </p:spPr>
        <p:txBody>
          <a:bodyPr/>
          <a:lstStyle/>
          <a:p>
            <a:pPr algn="ctr" eaLnBrk="1" hangingPunct="1">
              <a:buFontTx/>
              <a:buNone/>
            </a:pPr>
            <a:r>
              <a:rPr lang="en-US" altLang="en-US" sz="7000" dirty="0">
                <a:solidFill>
                  <a:schemeClr val="bg1"/>
                </a:solidFill>
                <a:latin typeface="ITC Korinna Std" panose="02040704040506020204" pitchFamily="18" charset="0"/>
              </a:rPr>
              <a:t>¿ CUÁNTOS </a:t>
            </a:r>
          </a:p>
          <a:p>
            <a:pPr algn="ctr" eaLnBrk="1" hangingPunct="1">
              <a:buFontTx/>
              <a:buNone/>
            </a:pPr>
            <a:r>
              <a:rPr lang="en-US" altLang="en-US" sz="7000" dirty="0">
                <a:solidFill>
                  <a:schemeClr val="bg1"/>
                </a:solidFill>
                <a:latin typeface="ITC Korinna Std" panose="02040704040506020204" pitchFamily="18" charset="0"/>
              </a:rPr>
              <a:t>AÑOS TIENE MARCOS?</a:t>
            </a:r>
          </a:p>
        </p:txBody>
      </p:sp>
      <p:sp>
        <p:nvSpPr>
          <p:cNvPr id="87043" name="AutoShape 4">
            <a:hlinkClick r:id="" action="ppaction://hlinkshowjump?jump=nextslide" highlightClick="1"/>
            <a:extLst>
              <a:ext uri="{FF2B5EF4-FFF2-40B4-BE49-F238E27FC236}">
                <a16:creationId xmlns:a16="http://schemas.microsoft.com/office/drawing/2014/main" id="{72C9A607-8262-C35D-1FB5-13D725A25335}"/>
              </a:ext>
            </a:extLst>
          </p:cNvPr>
          <p:cNvSpPr>
            <a:spLocks noChangeArrowheads="1"/>
          </p:cNvSpPr>
          <p:nvPr/>
        </p:nvSpPr>
        <p:spPr bwMode="auto">
          <a:xfrm>
            <a:off x="8153400" y="5943600"/>
            <a:ext cx="762000" cy="685800"/>
          </a:xfrm>
          <a:prstGeom prst="actionButtonHelp">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8000"/>
          </a:p>
        </p:txBody>
      </p:sp>
      <p:pic>
        <p:nvPicPr>
          <p:cNvPr id="40966" name="Picture 6">
            <a:hlinkClick r:id="" action="ppaction://media"/>
            <a:extLst>
              <a:ext uri="{FF2B5EF4-FFF2-40B4-BE49-F238E27FC236}">
                <a16:creationId xmlns:a16="http://schemas.microsoft.com/office/drawing/2014/main" id="{CDA9A989-6EBA-36E6-C323-8709C528778A}"/>
              </a:ext>
            </a:extLst>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7772400" y="6324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0966"/>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40966"/>
                                        </p:tgtEl>
                                      </p:cBhvr>
                                    </p:cmd>
                                  </p:childTnLst>
                                </p:cTn>
                              </p:par>
                            </p:childTnLst>
                          </p:cTn>
                        </p:par>
                      </p:childTnLst>
                    </p:cTn>
                  </p:par>
                </p:childTnLst>
              </p:cTn>
              <p:nextCondLst>
                <p:cond evt="onClick" delay="0">
                  <p:tgtEl>
                    <p:spTgt spid="40966"/>
                  </p:tgtEl>
                </p:cond>
              </p:nextCondLst>
            </p:seq>
            <p:audio>
              <p:cMediaNode vol="80000">
                <p:cTn id="7" fill="hold" display="0">
                  <p:stCondLst>
                    <p:cond delay="indefinite"/>
                  </p:stCondLst>
                  <p:endCondLst>
                    <p:cond evt="onStopAudio" delay="0">
                      <p:tgtEl>
                        <p:sldTgt/>
                      </p:tgtEl>
                    </p:cond>
                  </p:endCondLst>
                </p:cTn>
                <p:tgtEl>
                  <p:spTgt spid="40966"/>
                </p:tgtEl>
              </p:cMediaNode>
            </p:audio>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0B266478-3177-CAA7-E3AB-91DD9F84F630}"/>
              </a:ext>
            </a:extLst>
          </p:cNvPr>
          <p:cNvSpPr>
            <a:spLocks noGrp="1" noChangeArrowheads="1"/>
          </p:cNvSpPr>
          <p:nvPr>
            <p:ph type="body" idx="1"/>
          </p:nvPr>
        </p:nvSpPr>
        <p:spPr>
          <a:xfrm>
            <a:off x="381000" y="1676400"/>
            <a:ext cx="8229600" cy="7467600"/>
          </a:xfrm>
        </p:spPr>
        <p:txBody>
          <a:bodyPr/>
          <a:lstStyle/>
          <a:p>
            <a:pPr algn="ctr" eaLnBrk="1" hangingPunct="1">
              <a:buFontTx/>
              <a:buNone/>
            </a:pPr>
            <a:r>
              <a:rPr lang="en-US" altLang="en-US" sz="7000" dirty="0">
                <a:solidFill>
                  <a:schemeClr val="bg1"/>
                </a:solidFill>
                <a:latin typeface="ITC Korinna Std" panose="02040704040506020204" pitchFamily="18" charset="0"/>
              </a:rPr>
              <a:t>MARCOS TIENE DIECISIETE (17) AÑOS.</a:t>
            </a:r>
          </a:p>
        </p:txBody>
      </p:sp>
      <p:sp>
        <p:nvSpPr>
          <p:cNvPr id="88067" name="AutoShape 3">
            <a:hlinkClick r:id="rId2" action="ppaction://hlinksldjump" highlightClick="1"/>
            <a:extLst>
              <a:ext uri="{FF2B5EF4-FFF2-40B4-BE49-F238E27FC236}">
                <a16:creationId xmlns:a16="http://schemas.microsoft.com/office/drawing/2014/main" id="{918919F7-E8AE-49DE-6F3A-227A488F4655}"/>
              </a:ext>
            </a:extLst>
          </p:cNvPr>
          <p:cNvSpPr>
            <a:spLocks noChangeArrowheads="1"/>
          </p:cNvSpPr>
          <p:nvPr/>
        </p:nvSpPr>
        <p:spPr bwMode="auto">
          <a:xfrm>
            <a:off x="8229600" y="5943600"/>
            <a:ext cx="762000" cy="6858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800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C4CB3E22-7049-B780-A76F-CDBA102E6E59}"/>
              </a:ext>
            </a:extLst>
          </p:cNvPr>
          <p:cNvSpPr>
            <a:spLocks noGrp="1" noChangeArrowheads="1"/>
          </p:cNvSpPr>
          <p:nvPr>
            <p:ph type="body" idx="1"/>
          </p:nvPr>
        </p:nvSpPr>
        <p:spPr>
          <a:xfrm>
            <a:off x="304800" y="762000"/>
            <a:ext cx="8229600" cy="7467600"/>
          </a:xfrm>
        </p:spPr>
        <p:txBody>
          <a:bodyPr/>
          <a:lstStyle/>
          <a:p>
            <a:pPr algn="ctr" eaLnBrk="1" hangingPunct="1">
              <a:buFontTx/>
              <a:buNone/>
            </a:pPr>
            <a:r>
              <a:rPr lang="es-ES" altLang="en-US" sz="7000" dirty="0">
                <a:solidFill>
                  <a:schemeClr val="bg1"/>
                </a:solidFill>
                <a:latin typeface="ITC Korinna Std" panose="02040704040506020204" pitchFamily="18" charset="0"/>
              </a:rPr>
              <a:t>¿CUÁNTOS MAPAS HABÍA EN LA BIBLIOTECA DEL COLEGIO?</a:t>
            </a:r>
            <a:endParaRPr lang="en-US" altLang="en-US" sz="7000" dirty="0">
              <a:solidFill>
                <a:schemeClr val="bg1"/>
              </a:solidFill>
              <a:latin typeface="ITC Korinna Std" panose="02040704040506020204" pitchFamily="18" charset="0"/>
            </a:endParaRPr>
          </a:p>
        </p:txBody>
      </p:sp>
      <p:sp>
        <p:nvSpPr>
          <p:cNvPr id="89091" name="AutoShape 4">
            <a:hlinkClick r:id="" action="ppaction://hlinkshowjump?jump=nextslide" highlightClick="1"/>
            <a:extLst>
              <a:ext uri="{FF2B5EF4-FFF2-40B4-BE49-F238E27FC236}">
                <a16:creationId xmlns:a16="http://schemas.microsoft.com/office/drawing/2014/main" id="{EAA3370C-F4D0-CB5B-E612-669AD06C88B7}"/>
              </a:ext>
            </a:extLst>
          </p:cNvPr>
          <p:cNvSpPr>
            <a:spLocks noChangeArrowheads="1"/>
          </p:cNvSpPr>
          <p:nvPr/>
        </p:nvSpPr>
        <p:spPr bwMode="auto">
          <a:xfrm>
            <a:off x="8153400" y="5943600"/>
            <a:ext cx="762000" cy="685800"/>
          </a:xfrm>
          <a:prstGeom prst="actionButtonHelp">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8000"/>
          </a:p>
        </p:txBody>
      </p:sp>
      <p:pic>
        <p:nvPicPr>
          <p:cNvPr id="41990" name="Picture 6">
            <a:hlinkClick r:id="" action="ppaction://media"/>
            <a:extLst>
              <a:ext uri="{FF2B5EF4-FFF2-40B4-BE49-F238E27FC236}">
                <a16:creationId xmlns:a16="http://schemas.microsoft.com/office/drawing/2014/main" id="{01210768-4A0D-9784-203C-80A57963DBE1}"/>
              </a:ext>
            </a:extLst>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7772400" y="6324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1990"/>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41990"/>
                                        </p:tgtEl>
                                      </p:cBhvr>
                                    </p:cmd>
                                  </p:childTnLst>
                                </p:cTn>
                              </p:par>
                            </p:childTnLst>
                          </p:cTn>
                        </p:par>
                      </p:childTnLst>
                    </p:cTn>
                  </p:par>
                </p:childTnLst>
              </p:cTn>
              <p:nextCondLst>
                <p:cond evt="onClick" delay="0">
                  <p:tgtEl>
                    <p:spTgt spid="41990"/>
                  </p:tgtEl>
                </p:cond>
              </p:nextCondLst>
            </p:seq>
            <p:audio>
              <p:cMediaNode vol="80000">
                <p:cTn id="7" fill="hold" display="0">
                  <p:stCondLst>
                    <p:cond delay="indefinite"/>
                  </p:stCondLst>
                  <p:endCondLst>
                    <p:cond evt="onStopAudio" delay="0">
                      <p:tgtEl>
                        <p:sldTgt/>
                      </p:tgtEl>
                    </p:cond>
                  </p:endCondLst>
                </p:cTn>
                <p:tgtEl>
                  <p:spTgt spid="41990"/>
                </p:tgtEl>
              </p:cMediaNode>
            </p:audio>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3C5633C1-1351-F022-AFF6-6B937499A1ED}"/>
              </a:ext>
            </a:extLst>
          </p:cNvPr>
          <p:cNvSpPr>
            <a:spLocks noGrp="1" noChangeArrowheads="1"/>
          </p:cNvSpPr>
          <p:nvPr>
            <p:ph type="body" idx="1"/>
          </p:nvPr>
        </p:nvSpPr>
        <p:spPr>
          <a:xfrm>
            <a:off x="381000" y="1371600"/>
            <a:ext cx="8229600" cy="7467600"/>
          </a:xfrm>
        </p:spPr>
        <p:txBody>
          <a:bodyPr/>
          <a:lstStyle/>
          <a:p>
            <a:pPr algn="ctr" eaLnBrk="1" hangingPunct="1">
              <a:buFontTx/>
              <a:buNone/>
            </a:pPr>
            <a:r>
              <a:rPr lang="es-ES" altLang="en-US" sz="7000" dirty="0">
                <a:solidFill>
                  <a:schemeClr val="bg1"/>
                </a:solidFill>
                <a:latin typeface="ITC Korinna Std" panose="02040704040506020204" pitchFamily="18" charset="0"/>
              </a:rPr>
              <a:t>HABÍA DOS MAPAS (UNO ACTUAL Y UNO ANTIGUO).</a:t>
            </a:r>
            <a:endParaRPr lang="en-US" altLang="en-US" sz="7000" dirty="0">
              <a:solidFill>
                <a:schemeClr val="bg1"/>
              </a:solidFill>
              <a:latin typeface="ITC Korinna Std" panose="02040704040506020204" pitchFamily="18" charset="0"/>
            </a:endParaRPr>
          </a:p>
        </p:txBody>
      </p:sp>
      <p:sp>
        <p:nvSpPr>
          <p:cNvPr id="90115" name="AutoShape 3">
            <a:hlinkClick r:id="rId2" action="ppaction://hlinksldjump" highlightClick="1"/>
            <a:extLst>
              <a:ext uri="{FF2B5EF4-FFF2-40B4-BE49-F238E27FC236}">
                <a16:creationId xmlns:a16="http://schemas.microsoft.com/office/drawing/2014/main" id="{209AF407-C03C-DB72-CF47-6071DDE1C76A}"/>
              </a:ext>
            </a:extLst>
          </p:cNvPr>
          <p:cNvSpPr>
            <a:spLocks noChangeArrowheads="1"/>
          </p:cNvSpPr>
          <p:nvPr/>
        </p:nvSpPr>
        <p:spPr bwMode="auto">
          <a:xfrm>
            <a:off x="8229600" y="5943600"/>
            <a:ext cx="762000" cy="6858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800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58B5694C-CDCF-74FA-1CCA-949745BE5B20}"/>
              </a:ext>
            </a:extLst>
          </p:cNvPr>
          <p:cNvSpPr>
            <a:spLocks noGrp="1" noChangeArrowheads="1"/>
          </p:cNvSpPr>
          <p:nvPr>
            <p:ph type="body" idx="1"/>
          </p:nvPr>
        </p:nvSpPr>
        <p:spPr>
          <a:xfrm>
            <a:off x="457200" y="1295400"/>
            <a:ext cx="8229600" cy="7467600"/>
          </a:xfrm>
        </p:spPr>
        <p:txBody>
          <a:bodyPr/>
          <a:lstStyle/>
          <a:p>
            <a:pPr algn="ctr" eaLnBrk="1" hangingPunct="1">
              <a:buFontTx/>
              <a:buNone/>
            </a:pPr>
            <a:r>
              <a:rPr lang="en-US" altLang="en-US" sz="7000" dirty="0">
                <a:solidFill>
                  <a:schemeClr val="bg1"/>
                </a:solidFill>
                <a:latin typeface="ITC Korinna Std" panose="02040704040506020204" pitchFamily="18" charset="0"/>
              </a:rPr>
              <a:t>¿EN QUÉ TRABAJA EL PADRE DE IVÁN?</a:t>
            </a:r>
          </a:p>
        </p:txBody>
      </p:sp>
      <p:sp>
        <p:nvSpPr>
          <p:cNvPr id="91139" name="AutoShape 4">
            <a:hlinkClick r:id="" action="ppaction://hlinkshowjump?jump=nextslide" highlightClick="1"/>
            <a:extLst>
              <a:ext uri="{FF2B5EF4-FFF2-40B4-BE49-F238E27FC236}">
                <a16:creationId xmlns:a16="http://schemas.microsoft.com/office/drawing/2014/main" id="{DDBF341F-33ED-17C9-9463-AAB2BC4A19B5}"/>
              </a:ext>
            </a:extLst>
          </p:cNvPr>
          <p:cNvSpPr>
            <a:spLocks noChangeArrowheads="1"/>
          </p:cNvSpPr>
          <p:nvPr/>
        </p:nvSpPr>
        <p:spPr bwMode="auto">
          <a:xfrm>
            <a:off x="8077200" y="5943600"/>
            <a:ext cx="762000" cy="685800"/>
          </a:xfrm>
          <a:prstGeom prst="actionButtonHelp">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8000"/>
          </a:p>
        </p:txBody>
      </p:sp>
      <p:pic>
        <p:nvPicPr>
          <p:cNvPr id="43014" name="Picture 6">
            <a:hlinkClick r:id="" action="ppaction://media"/>
            <a:extLst>
              <a:ext uri="{FF2B5EF4-FFF2-40B4-BE49-F238E27FC236}">
                <a16:creationId xmlns:a16="http://schemas.microsoft.com/office/drawing/2014/main" id="{F25DCE95-AB1F-55E5-B59A-80E927F270FE}"/>
              </a:ext>
            </a:extLst>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7772400" y="6324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3014"/>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43014"/>
                                        </p:tgtEl>
                                      </p:cBhvr>
                                    </p:cmd>
                                  </p:childTnLst>
                                </p:cTn>
                              </p:par>
                            </p:childTnLst>
                          </p:cTn>
                        </p:par>
                      </p:childTnLst>
                    </p:cTn>
                  </p:par>
                </p:childTnLst>
              </p:cTn>
              <p:nextCondLst>
                <p:cond evt="onClick" delay="0">
                  <p:tgtEl>
                    <p:spTgt spid="43014"/>
                  </p:tgtEl>
                </p:cond>
              </p:nextCondLst>
            </p:seq>
            <p:audio>
              <p:cMediaNode vol="80000">
                <p:cTn id="7" fill="hold" display="0">
                  <p:stCondLst>
                    <p:cond delay="indefinite"/>
                  </p:stCondLst>
                  <p:endCondLst>
                    <p:cond evt="onStopAudio" delay="0">
                      <p:tgtEl>
                        <p:sldTgt/>
                      </p:tgtEl>
                    </p:cond>
                  </p:endCondLst>
                </p:cTn>
                <p:tgtEl>
                  <p:spTgt spid="43014"/>
                </p:tgtEl>
              </p:cMediaNode>
            </p:audio>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58CCC0E5-894F-F02C-8CB8-3C9AB1551FEC}"/>
              </a:ext>
            </a:extLst>
          </p:cNvPr>
          <p:cNvSpPr>
            <a:spLocks noGrp="1" noChangeArrowheads="1"/>
          </p:cNvSpPr>
          <p:nvPr>
            <p:ph type="body" idx="1"/>
          </p:nvPr>
        </p:nvSpPr>
        <p:spPr>
          <a:xfrm>
            <a:off x="457200" y="2209800"/>
            <a:ext cx="8229600" cy="7467600"/>
          </a:xfrm>
        </p:spPr>
        <p:txBody>
          <a:bodyPr/>
          <a:lstStyle/>
          <a:p>
            <a:pPr algn="ctr" eaLnBrk="1" hangingPunct="1">
              <a:buFontTx/>
              <a:buNone/>
            </a:pPr>
            <a:r>
              <a:rPr lang="es-ES" altLang="en-US" sz="7000" dirty="0">
                <a:solidFill>
                  <a:schemeClr val="bg1"/>
                </a:solidFill>
                <a:latin typeface="ITC Korinna Std" panose="02040704040506020204" pitchFamily="18" charset="0"/>
              </a:rPr>
              <a:t>ES EMPRESARIO.</a:t>
            </a:r>
            <a:endParaRPr lang="en-US" altLang="en-US" sz="7000" dirty="0">
              <a:solidFill>
                <a:schemeClr val="bg1"/>
              </a:solidFill>
              <a:latin typeface="ITC Korinna Std" panose="02040704040506020204" pitchFamily="18" charset="0"/>
            </a:endParaRPr>
          </a:p>
        </p:txBody>
      </p:sp>
      <p:sp>
        <p:nvSpPr>
          <p:cNvPr id="92163" name="AutoShape 3">
            <a:hlinkClick r:id="rId2" action="ppaction://hlinksldjump" highlightClick="1"/>
            <a:extLst>
              <a:ext uri="{FF2B5EF4-FFF2-40B4-BE49-F238E27FC236}">
                <a16:creationId xmlns:a16="http://schemas.microsoft.com/office/drawing/2014/main" id="{E8D926CF-91F1-7004-E7F2-F3799A6F6529}"/>
              </a:ext>
            </a:extLst>
          </p:cNvPr>
          <p:cNvSpPr>
            <a:spLocks noChangeArrowheads="1"/>
          </p:cNvSpPr>
          <p:nvPr/>
        </p:nvSpPr>
        <p:spPr bwMode="auto">
          <a:xfrm>
            <a:off x="8229600" y="5943600"/>
            <a:ext cx="762000" cy="6858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800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01085EC3-066C-0647-3051-5269B57BE5EA}"/>
              </a:ext>
            </a:extLst>
          </p:cNvPr>
          <p:cNvSpPr>
            <a:spLocks noGrp="1" noChangeArrowheads="1"/>
          </p:cNvSpPr>
          <p:nvPr>
            <p:ph type="body" idx="1"/>
          </p:nvPr>
        </p:nvSpPr>
        <p:spPr>
          <a:xfrm>
            <a:off x="304800" y="1600200"/>
            <a:ext cx="8229600" cy="7467600"/>
          </a:xfrm>
        </p:spPr>
        <p:txBody>
          <a:bodyPr/>
          <a:lstStyle/>
          <a:p>
            <a:pPr algn="ctr" eaLnBrk="1" hangingPunct="1">
              <a:buFontTx/>
              <a:buNone/>
            </a:pPr>
            <a:r>
              <a:rPr lang="en-US" altLang="en-US" sz="7000" dirty="0">
                <a:solidFill>
                  <a:schemeClr val="bg1"/>
                </a:solidFill>
                <a:latin typeface="ITC Korinna Std" panose="02040704040506020204" pitchFamily="18" charset="0"/>
              </a:rPr>
              <a:t>¿CUÁL FUE EL TRABAJO DE ALFONSO?</a:t>
            </a:r>
          </a:p>
        </p:txBody>
      </p:sp>
      <p:sp>
        <p:nvSpPr>
          <p:cNvPr id="93187" name="AutoShape 4">
            <a:hlinkClick r:id="" action="ppaction://hlinkshowjump?jump=nextslide" highlightClick="1"/>
            <a:extLst>
              <a:ext uri="{FF2B5EF4-FFF2-40B4-BE49-F238E27FC236}">
                <a16:creationId xmlns:a16="http://schemas.microsoft.com/office/drawing/2014/main" id="{A4ED7186-5654-FCF8-DD85-333C2A1FD8A8}"/>
              </a:ext>
            </a:extLst>
          </p:cNvPr>
          <p:cNvSpPr>
            <a:spLocks noChangeArrowheads="1"/>
          </p:cNvSpPr>
          <p:nvPr/>
        </p:nvSpPr>
        <p:spPr bwMode="auto">
          <a:xfrm>
            <a:off x="8153400" y="5943600"/>
            <a:ext cx="762000" cy="685800"/>
          </a:xfrm>
          <a:prstGeom prst="actionButtonHelp">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8000"/>
          </a:p>
        </p:txBody>
      </p:sp>
      <p:pic>
        <p:nvPicPr>
          <p:cNvPr id="44038" name="Picture 6">
            <a:hlinkClick r:id="" action="ppaction://media"/>
            <a:extLst>
              <a:ext uri="{FF2B5EF4-FFF2-40B4-BE49-F238E27FC236}">
                <a16:creationId xmlns:a16="http://schemas.microsoft.com/office/drawing/2014/main" id="{BC46DA71-3BE2-7139-A66B-A24331021CBC}"/>
              </a:ext>
            </a:extLst>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7772400" y="6324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4038"/>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44038"/>
                                        </p:tgtEl>
                                      </p:cBhvr>
                                    </p:cmd>
                                  </p:childTnLst>
                                </p:cTn>
                              </p:par>
                            </p:childTnLst>
                          </p:cTn>
                        </p:par>
                      </p:childTnLst>
                    </p:cTn>
                  </p:par>
                </p:childTnLst>
              </p:cTn>
              <p:nextCondLst>
                <p:cond evt="onClick" delay="0">
                  <p:tgtEl>
                    <p:spTgt spid="44038"/>
                  </p:tgtEl>
                </p:cond>
              </p:nextCondLst>
            </p:seq>
            <p:audio>
              <p:cMediaNode vol="80000">
                <p:cTn id="7" fill="hold" display="0">
                  <p:stCondLst>
                    <p:cond delay="indefinite"/>
                  </p:stCondLst>
                  <p:endCondLst>
                    <p:cond evt="onStopAudio" delay="0">
                      <p:tgtEl>
                        <p:sldTgt/>
                      </p:tgtEl>
                    </p:cond>
                  </p:endCondLst>
                </p:cTn>
                <p:tgtEl>
                  <p:spTgt spid="44038"/>
                </p:tgtEl>
              </p:cMediaNode>
            </p:audio>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DDDE0785-FFE3-A266-937A-8F252FCB89FA}"/>
              </a:ext>
            </a:extLst>
          </p:cNvPr>
          <p:cNvSpPr>
            <a:spLocks noGrp="1" noChangeArrowheads="1"/>
          </p:cNvSpPr>
          <p:nvPr>
            <p:ph type="body" idx="1"/>
          </p:nvPr>
        </p:nvSpPr>
        <p:spPr>
          <a:xfrm>
            <a:off x="457200" y="2209800"/>
            <a:ext cx="8229600" cy="7467600"/>
          </a:xfrm>
        </p:spPr>
        <p:txBody>
          <a:bodyPr/>
          <a:lstStyle/>
          <a:p>
            <a:pPr algn="ctr" eaLnBrk="1" hangingPunct="1">
              <a:buFontTx/>
              <a:buNone/>
            </a:pPr>
            <a:r>
              <a:rPr lang="es-ES" altLang="en-US" sz="7000" dirty="0">
                <a:solidFill>
                  <a:schemeClr val="bg1"/>
                </a:solidFill>
                <a:latin typeface="ITC Korinna Std" panose="02040704040506020204" pitchFamily="18" charset="0"/>
              </a:rPr>
              <a:t>ERA MAESTRO DE HISTORIA.</a:t>
            </a:r>
            <a:endParaRPr lang="en-US" altLang="en-US" sz="7000" dirty="0">
              <a:solidFill>
                <a:schemeClr val="bg1"/>
              </a:solidFill>
              <a:latin typeface="ITC Korinna Std" panose="02040704040506020204" pitchFamily="18" charset="0"/>
            </a:endParaRPr>
          </a:p>
        </p:txBody>
      </p:sp>
      <p:sp>
        <p:nvSpPr>
          <p:cNvPr id="94211" name="AutoShape 3">
            <a:hlinkClick r:id="rId2" action="ppaction://hlinksldjump" highlightClick="1"/>
            <a:extLst>
              <a:ext uri="{FF2B5EF4-FFF2-40B4-BE49-F238E27FC236}">
                <a16:creationId xmlns:a16="http://schemas.microsoft.com/office/drawing/2014/main" id="{9EB8F1B6-422E-841E-7FD1-BE47ECDA8D75}"/>
              </a:ext>
            </a:extLst>
          </p:cNvPr>
          <p:cNvSpPr>
            <a:spLocks noChangeArrowheads="1"/>
          </p:cNvSpPr>
          <p:nvPr/>
        </p:nvSpPr>
        <p:spPr bwMode="auto">
          <a:xfrm>
            <a:off x="8229600" y="5943600"/>
            <a:ext cx="762000" cy="6858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800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DB66267F-678C-18E8-A8E5-55C384A48B7D}"/>
              </a:ext>
            </a:extLst>
          </p:cNvPr>
          <p:cNvSpPr>
            <a:spLocks noGrp="1" noChangeArrowheads="1"/>
          </p:cNvSpPr>
          <p:nvPr>
            <p:ph type="body" idx="1"/>
          </p:nvPr>
        </p:nvSpPr>
        <p:spPr>
          <a:xfrm>
            <a:off x="457200" y="1295400"/>
            <a:ext cx="8229600" cy="7467600"/>
          </a:xfrm>
        </p:spPr>
        <p:txBody>
          <a:bodyPr/>
          <a:lstStyle/>
          <a:p>
            <a:pPr algn="ctr" eaLnBrk="1" hangingPunct="1">
              <a:buFontTx/>
              <a:buNone/>
            </a:pPr>
            <a:r>
              <a:rPr lang="en-US" altLang="en-US" sz="7000" dirty="0">
                <a:solidFill>
                  <a:schemeClr val="bg1"/>
                </a:solidFill>
                <a:latin typeface="ITC Korinna Std" panose="02040704040506020204" pitchFamily="18" charset="0"/>
              </a:rPr>
              <a:t>¿EN QUÉ TRABAJA LA MADRE DE CAROLINA?</a:t>
            </a:r>
          </a:p>
        </p:txBody>
      </p:sp>
      <p:sp>
        <p:nvSpPr>
          <p:cNvPr id="95235" name="AutoShape 4">
            <a:hlinkClick r:id="" action="ppaction://hlinkshowjump?jump=nextslide" highlightClick="1"/>
            <a:extLst>
              <a:ext uri="{FF2B5EF4-FFF2-40B4-BE49-F238E27FC236}">
                <a16:creationId xmlns:a16="http://schemas.microsoft.com/office/drawing/2014/main" id="{0B37C58A-9527-1CF4-2671-FF9C89055952}"/>
              </a:ext>
            </a:extLst>
          </p:cNvPr>
          <p:cNvSpPr>
            <a:spLocks noChangeArrowheads="1"/>
          </p:cNvSpPr>
          <p:nvPr/>
        </p:nvSpPr>
        <p:spPr bwMode="auto">
          <a:xfrm>
            <a:off x="8153400" y="5943600"/>
            <a:ext cx="762000" cy="685800"/>
          </a:xfrm>
          <a:prstGeom prst="actionButtonHelp">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8000"/>
          </a:p>
        </p:txBody>
      </p:sp>
      <p:pic>
        <p:nvPicPr>
          <p:cNvPr id="45062" name="Picture 6">
            <a:hlinkClick r:id="" action="ppaction://media"/>
            <a:extLst>
              <a:ext uri="{FF2B5EF4-FFF2-40B4-BE49-F238E27FC236}">
                <a16:creationId xmlns:a16="http://schemas.microsoft.com/office/drawing/2014/main" id="{3C6D14F9-2951-2555-E325-B46FDEC34575}"/>
              </a:ext>
            </a:extLst>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7772400" y="6324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5062"/>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45062"/>
                                        </p:tgtEl>
                                      </p:cBhvr>
                                    </p:cmd>
                                  </p:childTnLst>
                                </p:cTn>
                              </p:par>
                            </p:childTnLst>
                          </p:cTn>
                        </p:par>
                      </p:childTnLst>
                    </p:cTn>
                  </p:par>
                </p:childTnLst>
              </p:cTn>
              <p:nextCondLst>
                <p:cond evt="onClick" delay="0">
                  <p:tgtEl>
                    <p:spTgt spid="45062"/>
                  </p:tgtEl>
                </p:cond>
              </p:nextCondLst>
            </p:seq>
            <p:audio>
              <p:cMediaNode vol="80000">
                <p:cTn id="7" fill="hold" display="0">
                  <p:stCondLst>
                    <p:cond delay="indefinite"/>
                  </p:stCondLst>
                  <p:endCondLst>
                    <p:cond evt="onStopAudio" delay="0">
                      <p:tgtEl>
                        <p:sldTgt/>
                      </p:tgtEl>
                    </p:cond>
                  </p:endCondLst>
                </p:cTn>
                <p:tgtEl>
                  <p:spTgt spid="45062"/>
                </p:tgtEl>
              </p:cMediaNode>
            </p:audio>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44B78CCE-6C59-5AB4-1B4A-C8E6F4C46F81}"/>
              </a:ext>
            </a:extLst>
          </p:cNvPr>
          <p:cNvSpPr>
            <a:spLocks noGrp="1" noChangeArrowheads="1"/>
          </p:cNvSpPr>
          <p:nvPr>
            <p:ph type="body" idx="1"/>
          </p:nvPr>
        </p:nvSpPr>
        <p:spPr>
          <a:xfrm>
            <a:off x="381000" y="1752600"/>
            <a:ext cx="8229600" cy="7467600"/>
          </a:xfrm>
        </p:spPr>
        <p:txBody>
          <a:bodyPr/>
          <a:lstStyle/>
          <a:p>
            <a:pPr algn="ctr" eaLnBrk="1" hangingPunct="1">
              <a:buFontTx/>
              <a:buNone/>
            </a:pPr>
            <a:r>
              <a:rPr lang="en-US" altLang="en-US" sz="7000" dirty="0">
                <a:solidFill>
                  <a:schemeClr val="bg1"/>
                </a:solidFill>
                <a:latin typeface="ITC Korinna Std" panose="02040704040506020204" pitchFamily="18" charset="0"/>
              </a:rPr>
              <a:t>SU MADRE ES UNA ACTRIZ FAMOSA.</a:t>
            </a:r>
          </a:p>
        </p:txBody>
      </p:sp>
      <p:sp>
        <p:nvSpPr>
          <p:cNvPr id="96259" name="AutoShape 3">
            <a:hlinkClick r:id="rId2" action="ppaction://hlinksldjump" highlightClick="1"/>
            <a:extLst>
              <a:ext uri="{FF2B5EF4-FFF2-40B4-BE49-F238E27FC236}">
                <a16:creationId xmlns:a16="http://schemas.microsoft.com/office/drawing/2014/main" id="{AC252CB6-00A2-BB07-8647-C3E98DD1A23E}"/>
              </a:ext>
            </a:extLst>
          </p:cNvPr>
          <p:cNvSpPr>
            <a:spLocks noChangeArrowheads="1"/>
          </p:cNvSpPr>
          <p:nvPr/>
        </p:nvSpPr>
        <p:spPr bwMode="auto">
          <a:xfrm>
            <a:off x="8229600" y="5943600"/>
            <a:ext cx="762000" cy="6858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8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93A3773-8582-8A0C-CFA4-B361FF2C6C2B}"/>
              </a:ext>
            </a:extLst>
          </p:cNvPr>
          <p:cNvSpPr>
            <a:spLocks noGrp="1" noChangeArrowheads="1"/>
          </p:cNvSpPr>
          <p:nvPr>
            <p:ph type="body" idx="1"/>
          </p:nvPr>
        </p:nvSpPr>
        <p:spPr>
          <a:xfrm>
            <a:off x="381000" y="2667000"/>
            <a:ext cx="8229600" cy="7467600"/>
          </a:xfrm>
        </p:spPr>
        <p:txBody>
          <a:bodyPr/>
          <a:lstStyle/>
          <a:p>
            <a:pPr algn="ctr" eaLnBrk="1" hangingPunct="1">
              <a:buFontTx/>
              <a:buNone/>
            </a:pPr>
            <a:r>
              <a:rPr lang="es-ES" altLang="en-US" sz="7000" dirty="0">
                <a:solidFill>
                  <a:schemeClr val="bg1"/>
                </a:solidFill>
                <a:latin typeface="ITC Korinna Std" panose="02040704040506020204" pitchFamily="18" charset="0"/>
              </a:rPr>
              <a:t>LOS TRABAJOS</a:t>
            </a:r>
            <a:endParaRPr lang="en-US" altLang="en-US" sz="7000" dirty="0">
              <a:solidFill>
                <a:schemeClr val="bg1"/>
              </a:solidFill>
              <a:latin typeface="ITC Korinna Std" panose="02040704040506020204" pitchFamily="18"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5C31436A-1A09-E209-1F02-B7E8DAB68A2A}"/>
              </a:ext>
            </a:extLst>
          </p:cNvPr>
          <p:cNvSpPr>
            <a:spLocks noGrp="1" noChangeArrowheads="1"/>
          </p:cNvSpPr>
          <p:nvPr>
            <p:ph type="body" idx="1"/>
          </p:nvPr>
        </p:nvSpPr>
        <p:spPr>
          <a:xfrm>
            <a:off x="381000" y="1219200"/>
            <a:ext cx="8229600" cy="7467600"/>
          </a:xfrm>
        </p:spPr>
        <p:txBody>
          <a:bodyPr/>
          <a:lstStyle/>
          <a:p>
            <a:pPr algn="ctr" eaLnBrk="1" hangingPunct="1">
              <a:buFontTx/>
              <a:buNone/>
            </a:pPr>
            <a:r>
              <a:rPr lang="en-US" altLang="en-US" sz="7000" dirty="0">
                <a:solidFill>
                  <a:schemeClr val="bg1"/>
                </a:solidFill>
                <a:latin typeface="ITC Korinna Std" panose="02040704040506020204" pitchFamily="18" charset="0"/>
              </a:rPr>
              <a:t>¿CUÁL ES EL TRABAJO DE FERMÍN EN EL COLEGIO?</a:t>
            </a:r>
          </a:p>
        </p:txBody>
      </p:sp>
      <p:sp>
        <p:nvSpPr>
          <p:cNvPr id="97283" name="AutoShape 4">
            <a:hlinkClick r:id="" action="ppaction://hlinkshowjump?jump=nextslide" highlightClick="1"/>
            <a:extLst>
              <a:ext uri="{FF2B5EF4-FFF2-40B4-BE49-F238E27FC236}">
                <a16:creationId xmlns:a16="http://schemas.microsoft.com/office/drawing/2014/main" id="{BE2DC611-0B0E-7149-A955-982D350647BF}"/>
              </a:ext>
            </a:extLst>
          </p:cNvPr>
          <p:cNvSpPr>
            <a:spLocks noChangeArrowheads="1"/>
          </p:cNvSpPr>
          <p:nvPr/>
        </p:nvSpPr>
        <p:spPr bwMode="auto">
          <a:xfrm>
            <a:off x="8077200" y="5943600"/>
            <a:ext cx="762000" cy="685800"/>
          </a:xfrm>
          <a:prstGeom prst="actionButtonHelp">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8000"/>
          </a:p>
        </p:txBody>
      </p:sp>
      <p:pic>
        <p:nvPicPr>
          <p:cNvPr id="46086" name="Picture 6">
            <a:hlinkClick r:id="" action="ppaction://media"/>
            <a:extLst>
              <a:ext uri="{FF2B5EF4-FFF2-40B4-BE49-F238E27FC236}">
                <a16:creationId xmlns:a16="http://schemas.microsoft.com/office/drawing/2014/main" id="{38741008-BB59-34C4-0D36-76324F7A2897}"/>
              </a:ext>
            </a:extLst>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7772400" y="6324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6086"/>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46086"/>
                                        </p:tgtEl>
                                      </p:cBhvr>
                                    </p:cmd>
                                  </p:childTnLst>
                                </p:cTn>
                              </p:par>
                            </p:childTnLst>
                          </p:cTn>
                        </p:par>
                      </p:childTnLst>
                    </p:cTn>
                  </p:par>
                </p:childTnLst>
              </p:cTn>
              <p:nextCondLst>
                <p:cond evt="onClick" delay="0">
                  <p:tgtEl>
                    <p:spTgt spid="46086"/>
                  </p:tgtEl>
                </p:cond>
              </p:nextCondLst>
            </p:seq>
            <p:audio>
              <p:cMediaNode vol="80000">
                <p:cTn id="7" fill="hold" display="0">
                  <p:stCondLst>
                    <p:cond delay="indefinite"/>
                  </p:stCondLst>
                  <p:endCondLst>
                    <p:cond evt="onStopAudio" delay="0">
                      <p:tgtEl>
                        <p:sldTgt/>
                      </p:tgtEl>
                    </p:cond>
                  </p:endCondLst>
                </p:cTn>
                <p:tgtEl>
                  <p:spTgt spid="46086"/>
                </p:tgtEl>
              </p:cMediaNode>
            </p:audio>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E80C11F6-9F8C-46BB-E7FA-596A05ADD5C1}"/>
              </a:ext>
            </a:extLst>
          </p:cNvPr>
          <p:cNvSpPr>
            <a:spLocks noGrp="1" noChangeArrowheads="1"/>
          </p:cNvSpPr>
          <p:nvPr>
            <p:ph type="body" idx="1"/>
          </p:nvPr>
        </p:nvSpPr>
        <p:spPr>
          <a:xfrm>
            <a:off x="381000" y="609600"/>
            <a:ext cx="8229600" cy="7467600"/>
          </a:xfrm>
        </p:spPr>
        <p:txBody>
          <a:bodyPr/>
          <a:lstStyle/>
          <a:p>
            <a:pPr algn="ctr" eaLnBrk="1" hangingPunct="1">
              <a:buFontTx/>
              <a:buNone/>
            </a:pPr>
            <a:r>
              <a:rPr lang="en-US" altLang="en-US" sz="6200" dirty="0">
                <a:solidFill>
                  <a:schemeClr val="bg1"/>
                </a:solidFill>
                <a:latin typeface="ITC Korinna Std" panose="02040704040506020204" pitchFamily="18" charset="0"/>
              </a:rPr>
              <a:t>FERMÍN ES COCINERO (TAMBIÉN ES ESPÍA PARA UNA ORGANIZACIÓN CRIMINAL).</a:t>
            </a:r>
          </a:p>
        </p:txBody>
      </p:sp>
      <p:sp>
        <p:nvSpPr>
          <p:cNvPr id="98307" name="AutoShape 3">
            <a:hlinkClick r:id="rId2" action="ppaction://hlinksldjump" highlightClick="1"/>
            <a:extLst>
              <a:ext uri="{FF2B5EF4-FFF2-40B4-BE49-F238E27FC236}">
                <a16:creationId xmlns:a16="http://schemas.microsoft.com/office/drawing/2014/main" id="{2273CDC6-06A4-ACB6-9F28-0F19C0053890}"/>
              </a:ext>
            </a:extLst>
          </p:cNvPr>
          <p:cNvSpPr>
            <a:spLocks noChangeArrowheads="1"/>
          </p:cNvSpPr>
          <p:nvPr/>
        </p:nvSpPr>
        <p:spPr bwMode="auto">
          <a:xfrm>
            <a:off x="8229600" y="5943600"/>
            <a:ext cx="762000" cy="6858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800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FAF41359-4123-EE27-5345-C4CD5D9F325A}"/>
              </a:ext>
            </a:extLst>
          </p:cNvPr>
          <p:cNvSpPr>
            <a:spLocks noGrp="1" noChangeArrowheads="1"/>
          </p:cNvSpPr>
          <p:nvPr>
            <p:ph type="body" idx="1"/>
          </p:nvPr>
        </p:nvSpPr>
        <p:spPr>
          <a:xfrm>
            <a:off x="381000" y="1371600"/>
            <a:ext cx="8229600" cy="7467600"/>
          </a:xfrm>
        </p:spPr>
        <p:txBody>
          <a:bodyPr/>
          <a:lstStyle/>
          <a:p>
            <a:pPr algn="ctr" eaLnBrk="1" hangingPunct="1">
              <a:buFontTx/>
              <a:buNone/>
            </a:pPr>
            <a:r>
              <a:rPr lang="es-ES" altLang="en-US" sz="6500" dirty="0">
                <a:solidFill>
                  <a:schemeClr val="bg1"/>
                </a:solidFill>
                <a:latin typeface="ITC Korinna Std" panose="02040704040506020204" pitchFamily="18" charset="0"/>
              </a:rPr>
              <a:t>¿CUÁL ES EL TRABAJO DE LA MADRE DE VICTORIA? </a:t>
            </a:r>
            <a:endParaRPr lang="en-US" altLang="en-US" sz="6500" dirty="0">
              <a:solidFill>
                <a:schemeClr val="bg1"/>
              </a:solidFill>
              <a:latin typeface="ITC Korinna Std" panose="02040704040506020204" pitchFamily="18" charset="0"/>
            </a:endParaRPr>
          </a:p>
          <a:p>
            <a:pPr algn="ctr" eaLnBrk="1" hangingPunct="1">
              <a:buFontTx/>
              <a:buNone/>
            </a:pPr>
            <a:endParaRPr lang="en-US" altLang="en-US" sz="7000" dirty="0">
              <a:solidFill>
                <a:schemeClr val="bg1"/>
              </a:solidFill>
              <a:latin typeface="Korinna" pitchFamily="2" charset="0"/>
            </a:endParaRPr>
          </a:p>
        </p:txBody>
      </p:sp>
      <p:sp>
        <p:nvSpPr>
          <p:cNvPr id="99331" name="AutoShape 4">
            <a:hlinkClick r:id="" action="ppaction://hlinkshowjump?jump=nextslide" highlightClick="1"/>
            <a:extLst>
              <a:ext uri="{FF2B5EF4-FFF2-40B4-BE49-F238E27FC236}">
                <a16:creationId xmlns:a16="http://schemas.microsoft.com/office/drawing/2014/main" id="{C5C492F4-752A-6CF4-2A9A-93E9471DEC63}"/>
              </a:ext>
            </a:extLst>
          </p:cNvPr>
          <p:cNvSpPr>
            <a:spLocks noChangeArrowheads="1"/>
          </p:cNvSpPr>
          <p:nvPr/>
        </p:nvSpPr>
        <p:spPr bwMode="auto">
          <a:xfrm>
            <a:off x="8077200" y="5943600"/>
            <a:ext cx="762000" cy="685800"/>
          </a:xfrm>
          <a:prstGeom prst="actionButtonHelp">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8000"/>
          </a:p>
        </p:txBody>
      </p:sp>
      <p:pic>
        <p:nvPicPr>
          <p:cNvPr id="47110" name="Picture 6">
            <a:hlinkClick r:id="" action="ppaction://media"/>
            <a:extLst>
              <a:ext uri="{FF2B5EF4-FFF2-40B4-BE49-F238E27FC236}">
                <a16:creationId xmlns:a16="http://schemas.microsoft.com/office/drawing/2014/main" id="{C69891B4-CE55-9B16-A02F-4FDD45D1EA68}"/>
              </a:ext>
            </a:extLst>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7772400" y="6324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7110"/>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47110"/>
                                        </p:tgtEl>
                                      </p:cBhvr>
                                    </p:cmd>
                                  </p:childTnLst>
                                </p:cTn>
                              </p:par>
                            </p:childTnLst>
                          </p:cTn>
                        </p:par>
                      </p:childTnLst>
                    </p:cTn>
                  </p:par>
                </p:childTnLst>
              </p:cTn>
              <p:nextCondLst>
                <p:cond evt="onClick" delay="0">
                  <p:tgtEl>
                    <p:spTgt spid="47110"/>
                  </p:tgtEl>
                </p:cond>
              </p:nextCondLst>
            </p:seq>
            <p:audio>
              <p:cMediaNode vol="80000">
                <p:cTn id="7" fill="hold" display="0">
                  <p:stCondLst>
                    <p:cond delay="indefinite"/>
                  </p:stCondLst>
                  <p:endCondLst>
                    <p:cond evt="onStopAudio" delay="0">
                      <p:tgtEl>
                        <p:sldTgt/>
                      </p:tgtEl>
                    </p:cond>
                  </p:endCondLst>
                </p:cTn>
                <p:tgtEl>
                  <p:spTgt spid="47110"/>
                </p:tgtEl>
              </p:cMediaNode>
            </p:audio>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B8286C64-BE4E-8730-EDB2-D6D46ED2CC03}"/>
              </a:ext>
            </a:extLst>
          </p:cNvPr>
          <p:cNvSpPr>
            <a:spLocks noGrp="1" noChangeArrowheads="1"/>
          </p:cNvSpPr>
          <p:nvPr>
            <p:ph type="body" idx="1"/>
          </p:nvPr>
        </p:nvSpPr>
        <p:spPr>
          <a:xfrm>
            <a:off x="533400" y="838200"/>
            <a:ext cx="8229600" cy="7467600"/>
          </a:xfrm>
        </p:spPr>
        <p:txBody>
          <a:bodyPr/>
          <a:lstStyle/>
          <a:p>
            <a:pPr algn="ctr" eaLnBrk="1" hangingPunct="1">
              <a:buFontTx/>
              <a:buNone/>
            </a:pPr>
            <a:r>
              <a:rPr lang="es-ES" altLang="en-US" sz="7000" dirty="0">
                <a:solidFill>
                  <a:schemeClr val="bg1"/>
                </a:solidFill>
                <a:latin typeface="ITC Korinna Std" panose="02040704040506020204" pitchFamily="18" charset="0"/>
              </a:rPr>
              <a:t>SU MAMÁ ES FRUTERA (VENDE LA FRUTA EN EL MERCADO).</a:t>
            </a:r>
            <a:endParaRPr lang="en-US" altLang="en-US" sz="7000" dirty="0">
              <a:solidFill>
                <a:schemeClr val="bg1"/>
              </a:solidFill>
              <a:latin typeface="ITC Korinna Std" panose="02040704040506020204" pitchFamily="18" charset="0"/>
            </a:endParaRPr>
          </a:p>
          <a:p>
            <a:pPr algn="ctr" eaLnBrk="1" hangingPunct="1">
              <a:buFontTx/>
              <a:buNone/>
            </a:pPr>
            <a:endParaRPr lang="en-US" altLang="en-US" sz="7000" dirty="0">
              <a:solidFill>
                <a:schemeClr val="bg1"/>
              </a:solidFill>
              <a:latin typeface="Korinna" pitchFamily="2" charset="0"/>
            </a:endParaRPr>
          </a:p>
        </p:txBody>
      </p:sp>
      <p:sp>
        <p:nvSpPr>
          <p:cNvPr id="100355" name="AutoShape 3">
            <a:hlinkClick r:id="rId2" action="ppaction://hlinksldjump" highlightClick="1"/>
            <a:extLst>
              <a:ext uri="{FF2B5EF4-FFF2-40B4-BE49-F238E27FC236}">
                <a16:creationId xmlns:a16="http://schemas.microsoft.com/office/drawing/2014/main" id="{5E6A6E0A-7ECB-3911-CE3C-E356724E27C0}"/>
              </a:ext>
            </a:extLst>
          </p:cNvPr>
          <p:cNvSpPr>
            <a:spLocks noChangeArrowheads="1"/>
          </p:cNvSpPr>
          <p:nvPr/>
        </p:nvSpPr>
        <p:spPr bwMode="auto">
          <a:xfrm>
            <a:off x="8229600" y="5943600"/>
            <a:ext cx="762000" cy="6858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800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1378" name="AutoShape 4">
            <a:hlinkClick r:id="" action="ppaction://hlinkshowjump?jump=nextslide" highlightClick="1"/>
            <a:extLst>
              <a:ext uri="{FF2B5EF4-FFF2-40B4-BE49-F238E27FC236}">
                <a16:creationId xmlns:a16="http://schemas.microsoft.com/office/drawing/2014/main" id="{DA899146-4B05-683B-B8BC-EE9D1E3B9B4C}"/>
              </a:ext>
            </a:extLst>
          </p:cNvPr>
          <p:cNvSpPr>
            <a:spLocks noChangeArrowheads="1"/>
          </p:cNvSpPr>
          <p:nvPr/>
        </p:nvSpPr>
        <p:spPr bwMode="auto">
          <a:xfrm>
            <a:off x="8077200" y="5943600"/>
            <a:ext cx="762000" cy="685800"/>
          </a:xfrm>
          <a:prstGeom prst="actionButtonHelp">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8000"/>
          </a:p>
        </p:txBody>
      </p:sp>
      <p:pic>
        <p:nvPicPr>
          <p:cNvPr id="97285" name="jeop-dj84woosh.wav">
            <a:hlinkClick r:id="" action="ppaction://media"/>
            <a:extLst>
              <a:ext uri="{FF2B5EF4-FFF2-40B4-BE49-F238E27FC236}">
                <a16:creationId xmlns:a16="http://schemas.microsoft.com/office/drawing/2014/main" id="{7242CA7B-3E4F-FAB3-EE49-BB2B9798A40A}"/>
              </a:ext>
            </a:extLst>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7620000" y="6324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842" fill="hold"/>
                                        <p:tgtEl>
                                          <p:spTgt spid="9728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7285"/>
                </p:tgtEl>
              </p:cMediaNode>
            </p:audio>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F18DE7A9-1124-F638-D851-E24D0DAFB5D2}"/>
              </a:ext>
            </a:extLst>
          </p:cNvPr>
          <p:cNvSpPr>
            <a:spLocks noGrp="1" noChangeArrowheads="1"/>
          </p:cNvSpPr>
          <p:nvPr>
            <p:ph type="body" idx="1"/>
          </p:nvPr>
        </p:nvSpPr>
        <p:spPr>
          <a:xfrm>
            <a:off x="457200" y="1828800"/>
            <a:ext cx="8229600" cy="7467600"/>
          </a:xfrm>
        </p:spPr>
        <p:txBody>
          <a:bodyPr/>
          <a:lstStyle/>
          <a:p>
            <a:pPr algn="ctr" eaLnBrk="1" hangingPunct="1">
              <a:buFontTx/>
              <a:buNone/>
            </a:pPr>
            <a:r>
              <a:rPr lang="es-ES" altLang="en-US" sz="6500" dirty="0">
                <a:solidFill>
                  <a:schemeClr val="bg1"/>
                </a:solidFill>
                <a:latin typeface="ITC Korinna Std" panose="02040704040506020204" pitchFamily="18" charset="0"/>
              </a:rPr>
              <a:t>LOS TRIÁNGULOS DE AMOR</a:t>
            </a:r>
            <a:endParaRPr lang="en-US" altLang="en-US" sz="6500" dirty="0">
              <a:solidFill>
                <a:schemeClr val="bg1"/>
              </a:solidFill>
              <a:latin typeface="ITC Korinna Std" panose="02040704040506020204" pitchFamily="18" charset="0"/>
            </a:endParaRPr>
          </a:p>
        </p:txBody>
      </p:sp>
      <p:sp>
        <p:nvSpPr>
          <p:cNvPr id="102403" name="AutoShape 3">
            <a:hlinkClick r:id="" action="ppaction://hlinkshowjump?jump=nextslide" highlightClick="1"/>
            <a:extLst>
              <a:ext uri="{FF2B5EF4-FFF2-40B4-BE49-F238E27FC236}">
                <a16:creationId xmlns:a16="http://schemas.microsoft.com/office/drawing/2014/main" id="{EC11F75C-0AFC-5448-ECC5-2C452AB24020}"/>
              </a:ext>
            </a:extLst>
          </p:cNvPr>
          <p:cNvSpPr>
            <a:spLocks noChangeArrowheads="1"/>
          </p:cNvSpPr>
          <p:nvPr/>
        </p:nvSpPr>
        <p:spPr bwMode="auto">
          <a:xfrm>
            <a:off x="8077200" y="5943600"/>
            <a:ext cx="762000" cy="685800"/>
          </a:xfrm>
          <a:prstGeom prst="actionButtonHelp">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8000"/>
          </a:p>
        </p:txBody>
      </p:sp>
      <p:pic>
        <p:nvPicPr>
          <p:cNvPr id="99333" name="Picture 5">
            <a:hlinkClick r:id="" action="ppaction://media"/>
            <a:extLst>
              <a:ext uri="{FF2B5EF4-FFF2-40B4-BE49-F238E27FC236}">
                <a16:creationId xmlns:a16="http://schemas.microsoft.com/office/drawing/2014/main" id="{516FBFAC-CCC9-C771-0465-B74FC402BEE4}"/>
              </a:ext>
            </a:extLst>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7620000" y="6324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394" fill="hold"/>
                                        <p:tgtEl>
                                          <p:spTgt spid="9933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9333"/>
                </p:tgtEl>
              </p:cMediaNode>
            </p:audio>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F865BDF7-B5E7-EAE6-DFA6-36FD43631030}"/>
              </a:ext>
            </a:extLst>
          </p:cNvPr>
          <p:cNvSpPr>
            <a:spLocks noGrp="1" noChangeArrowheads="1"/>
          </p:cNvSpPr>
          <p:nvPr>
            <p:ph type="body" idx="1"/>
          </p:nvPr>
        </p:nvSpPr>
        <p:spPr>
          <a:xfrm>
            <a:off x="457200" y="152400"/>
            <a:ext cx="8229600" cy="7467600"/>
          </a:xfrm>
        </p:spPr>
        <p:txBody>
          <a:bodyPr/>
          <a:lstStyle/>
          <a:p>
            <a:pPr algn="ctr" eaLnBrk="1" hangingPunct="1">
              <a:buFontTx/>
              <a:buNone/>
            </a:pPr>
            <a:r>
              <a:rPr lang="es-ES" altLang="en-US" sz="5500" dirty="0">
                <a:solidFill>
                  <a:schemeClr val="bg1"/>
                </a:solidFill>
                <a:latin typeface="ITC Korinna Std" panose="02040704040506020204" pitchFamily="18" charset="0"/>
              </a:rPr>
              <a:t>AL FINAL DEL EPISODIO, HAY TRES ESTUDIANTES QUE SE ENCUENTRAN EN UN TRIÁNGULO DE AMOR. ¿QUIÉNES SON?</a:t>
            </a:r>
            <a:endParaRPr lang="en-US" altLang="en-US" sz="5500" dirty="0">
              <a:solidFill>
                <a:schemeClr val="bg1"/>
              </a:solidFill>
              <a:latin typeface="ITC Korinna Std" panose="02040704040506020204" pitchFamily="18" charset="0"/>
            </a:endParaRPr>
          </a:p>
          <a:p>
            <a:pPr algn="ctr" eaLnBrk="1" hangingPunct="1">
              <a:buFontTx/>
              <a:buNone/>
            </a:pPr>
            <a:endParaRPr lang="en-US" altLang="en-US" sz="6500" dirty="0">
              <a:solidFill>
                <a:schemeClr val="bg1"/>
              </a:solidFill>
              <a:latin typeface="Korinna" pitchFamily="2" charset="0"/>
            </a:endParaRPr>
          </a:p>
        </p:txBody>
      </p:sp>
      <p:sp>
        <p:nvSpPr>
          <p:cNvPr id="103427" name="AutoShape 3">
            <a:hlinkClick r:id="" action="ppaction://hlinkshowjump?jump=nextslide" highlightClick="1"/>
            <a:extLst>
              <a:ext uri="{FF2B5EF4-FFF2-40B4-BE49-F238E27FC236}">
                <a16:creationId xmlns:a16="http://schemas.microsoft.com/office/drawing/2014/main" id="{8E42D4A3-AD33-8F90-30A2-50778D8EE780}"/>
              </a:ext>
            </a:extLst>
          </p:cNvPr>
          <p:cNvSpPr>
            <a:spLocks noChangeArrowheads="1"/>
          </p:cNvSpPr>
          <p:nvPr/>
        </p:nvSpPr>
        <p:spPr bwMode="auto">
          <a:xfrm>
            <a:off x="8077200" y="5943600"/>
            <a:ext cx="762000" cy="685800"/>
          </a:xfrm>
          <a:prstGeom prst="actionButtonHelp">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8000"/>
          </a:p>
        </p:txBody>
      </p:sp>
      <p:pic>
        <p:nvPicPr>
          <p:cNvPr id="98309" name="Picture 5">
            <a:hlinkClick r:id="" action="ppaction://media"/>
            <a:extLst>
              <a:ext uri="{FF2B5EF4-FFF2-40B4-BE49-F238E27FC236}">
                <a16:creationId xmlns:a16="http://schemas.microsoft.com/office/drawing/2014/main" id="{B3FF0073-2D74-8235-3107-42AD3BE59C84}"/>
              </a:ext>
            </a:extLst>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7772400" y="6324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8309"/>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98309"/>
                                        </p:tgtEl>
                                      </p:cBhvr>
                                    </p:cmd>
                                  </p:childTnLst>
                                </p:cTn>
                              </p:par>
                            </p:childTnLst>
                          </p:cTn>
                        </p:par>
                      </p:childTnLst>
                    </p:cTn>
                  </p:par>
                </p:childTnLst>
              </p:cTn>
              <p:nextCondLst>
                <p:cond evt="onClick" delay="0">
                  <p:tgtEl>
                    <p:spTgt spid="98309"/>
                  </p:tgtEl>
                </p:cond>
              </p:nextCondLst>
            </p:seq>
            <p:audio>
              <p:cMediaNode vol="80000">
                <p:cTn id="7" fill="hold" display="0">
                  <p:stCondLst>
                    <p:cond delay="indefinite"/>
                  </p:stCondLst>
                  <p:endCondLst>
                    <p:cond evt="onStopAudio" delay="0">
                      <p:tgtEl>
                        <p:sldTgt/>
                      </p:tgtEl>
                    </p:cond>
                  </p:endCondLst>
                </p:cTn>
                <p:tgtEl>
                  <p:spTgt spid="98309"/>
                </p:tgtEl>
              </p:cMediaNode>
            </p:audio>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3DC31899-09A6-9E11-C5BE-51F2FA4032E8}"/>
              </a:ext>
            </a:extLst>
          </p:cNvPr>
          <p:cNvSpPr>
            <a:spLocks noGrp="1" noChangeArrowheads="1"/>
          </p:cNvSpPr>
          <p:nvPr>
            <p:ph type="body" idx="1"/>
          </p:nvPr>
        </p:nvSpPr>
        <p:spPr>
          <a:xfrm>
            <a:off x="381000" y="2209800"/>
            <a:ext cx="8229600" cy="7467600"/>
          </a:xfrm>
        </p:spPr>
        <p:txBody>
          <a:bodyPr/>
          <a:lstStyle/>
          <a:p>
            <a:pPr algn="ctr" eaLnBrk="1" hangingPunct="1">
              <a:buFontTx/>
              <a:buNone/>
            </a:pPr>
            <a:r>
              <a:rPr lang="es-ES" altLang="en-US" sz="6500" dirty="0">
                <a:solidFill>
                  <a:schemeClr val="bg1"/>
                </a:solidFill>
                <a:latin typeface="ITC Korinna Std" panose="02040704040506020204" pitchFamily="18" charset="0"/>
              </a:rPr>
              <a:t>MARCOS, IVÁN, Y CAROLINA.</a:t>
            </a:r>
            <a:endParaRPr lang="en-US" altLang="en-US" sz="6500" dirty="0">
              <a:solidFill>
                <a:schemeClr val="bg1"/>
              </a:solidFill>
              <a:latin typeface="ITC Korinna Std" panose="02040704040506020204" pitchFamily="18" charset="0"/>
            </a:endParaRPr>
          </a:p>
        </p:txBody>
      </p:sp>
      <p:sp>
        <p:nvSpPr>
          <p:cNvPr id="104451" name="AutoShape 5">
            <a:hlinkClick r:id="rId2" action="ppaction://hlinksldjump" highlightClick="1"/>
            <a:extLst>
              <a:ext uri="{FF2B5EF4-FFF2-40B4-BE49-F238E27FC236}">
                <a16:creationId xmlns:a16="http://schemas.microsoft.com/office/drawing/2014/main" id="{772866C8-85C4-E5EC-BF29-87B125409CA6}"/>
              </a:ext>
            </a:extLst>
          </p:cNvPr>
          <p:cNvSpPr>
            <a:spLocks noChangeArrowheads="1"/>
          </p:cNvSpPr>
          <p:nvPr/>
        </p:nvSpPr>
        <p:spPr bwMode="auto">
          <a:xfrm>
            <a:off x="8229600" y="5943600"/>
            <a:ext cx="762000" cy="6858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8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106" name="Picture 34" descr="1000">
            <a:hlinkClick r:id="rId2" action="ppaction://hlinksldjump"/>
            <a:extLst>
              <a:ext uri="{FF2B5EF4-FFF2-40B4-BE49-F238E27FC236}">
                <a16:creationId xmlns:a16="http://schemas.microsoft.com/office/drawing/2014/main" id="{EFA6A4F0-A02C-8813-9E45-7612BA5B2F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4953000"/>
            <a:ext cx="1463675"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7" name="Picture 35" descr="200">
            <a:hlinkClick r:id="rId4" action="ppaction://hlinksldjump"/>
            <a:extLst>
              <a:ext uri="{FF2B5EF4-FFF2-40B4-BE49-F238E27FC236}">
                <a16:creationId xmlns:a16="http://schemas.microsoft.com/office/drawing/2014/main" id="{CDA8112A-F3A9-A6A3-D2BA-66C12FF22F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1295400"/>
            <a:ext cx="1463675"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8" name="Picture 36" descr="400">
            <a:hlinkClick r:id="rId6" action="ppaction://hlinksldjump"/>
            <a:extLst>
              <a:ext uri="{FF2B5EF4-FFF2-40B4-BE49-F238E27FC236}">
                <a16:creationId xmlns:a16="http://schemas.microsoft.com/office/drawing/2014/main" id="{BC3B766B-8ECE-1B6B-9FAE-9699A39FD4B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 y="2209800"/>
            <a:ext cx="1463675"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9" name="Picture 37" descr="600">
            <a:hlinkClick r:id="rId8" action="ppaction://hlinksldjump"/>
            <a:extLst>
              <a:ext uri="{FF2B5EF4-FFF2-40B4-BE49-F238E27FC236}">
                <a16:creationId xmlns:a16="http://schemas.microsoft.com/office/drawing/2014/main" id="{E7A68514-DEF9-078C-9571-4B9806151C5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00" y="3124200"/>
            <a:ext cx="1463675"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0" name="Picture 38" descr="800">
            <a:hlinkClick r:id="rId10" action="ppaction://hlinksldjump"/>
            <a:extLst>
              <a:ext uri="{FF2B5EF4-FFF2-40B4-BE49-F238E27FC236}">
                <a16:creationId xmlns:a16="http://schemas.microsoft.com/office/drawing/2014/main" id="{A252CDD2-8DB3-C597-E527-80CB3C26BD4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200" y="4038600"/>
            <a:ext cx="1463675"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1" name="Picture 39" descr="1200">
            <a:hlinkClick r:id="rId12" action="ppaction://hlinksldjump"/>
            <a:extLst>
              <a:ext uri="{FF2B5EF4-FFF2-40B4-BE49-F238E27FC236}">
                <a16:creationId xmlns:a16="http://schemas.microsoft.com/office/drawing/2014/main" id="{375EB4A4-15EC-805D-39F3-85DD6AAA302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200" y="5867400"/>
            <a:ext cx="1463675"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2" name="Picture 40" descr="200">
            <a:hlinkClick r:id="rId14" action="ppaction://hlinksldjump"/>
            <a:extLst>
              <a:ext uri="{FF2B5EF4-FFF2-40B4-BE49-F238E27FC236}">
                <a16:creationId xmlns:a16="http://schemas.microsoft.com/office/drawing/2014/main" id="{9A61EF4F-F795-E218-7846-EEA3B4F0C9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1295400"/>
            <a:ext cx="1463675"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3" name="Picture 41" descr="200">
            <a:hlinkClick r:id="rId15" action="ppaction://hlinksldjump"/>
            <a:extLst>
              <a:ext uri="{FF2B5EF4-FFF2-40B4-BE49-F238E27FC236}">
                <a16:creationId xmlns:a16="http://schemas.microsoft.com/office/drawing/2014/main" id="{30594884-C2F2-2740-88BD-94B237621E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1295400"/>
            <a:ext cx="1463675"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4" name="Picture 42" descr="200">
            <a:hlinkClick r:id="rId16" action="ppaction://hlinksldjump"/>
            <a:extLst>
              <a:ext uri="{FF2B5EF4-FFF2-40B4-BE49-F238E27FC236}">
                <a16:creationId xmlns:a16="http://schemas.microsoft.com/office/drawing/2014/main" id="{7E3A033D-D88D-7447-2FD7-C46E29B3AB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1295400"/>
            <a:ext cx="1463675"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5" name="Picture 43" descr="200">
            <a:hlinkClick r:id="rId17" action="ppaction://hlinksldjump"/>
            <a:extLst>
              <a:ext uri="{FF2B5EF4-FFF2-40B4-BE49-F238E27FC236}">
                <a16:creationId xmlns:a16="http://schemas.microsoft.com/office/drawing/2014/main" id="{6326A2DC-B3EE-9BB0-D0A2-2321A63C62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1295400"/>
            <a:ext cx="1463675"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6" name="Picture 44" descr="200">
            <a:hlinkClick r:id="rId18" action="ppaction://hlinksldjump"/>
            <a:extLst>
              <a:ext uri="{FF2B5EF4-FFF2-40B4-BE49-F238E27FC236}">
                <a16:creationId xmlns:a16="http://schemas.microsoft.com/office/drawing/2014/main" id="{7F73F50D-A00E-5F55-F0F7-561AD35E94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0325" y="1295400"/>
            <a:ext cx="1463675"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7" name="Picture 45" descr="400">
            <a:hlinkClick r:id="rId19" action="ppaction://hlinksldjump"/>
            <a:extLst>
              <a:ext uri="{FF2B5EF4-FFF2-40B4-BE49-F238E27FC236}">
                <a16:creationId xmlns:a16="http://schemas.microsoft.com/office/drawing/2014/main" id="{B09383C1-2E71-2DAB-802B-6886C18443C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0200" y="2209800"/>
            <a:ext cx="1463675"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8" name="Picture 46" descr="400">
            <a:hlinkClick r:id="rId20" action="ppaction://hlinksldjump"/>
            <a:extLst>
              <a:ext uri="{FF2B5EF4-FFF2-40B4-BE49-F238E27FC236}">
                <a16:creationId xmlns:a16="http://schemas.microsoft.com/office/drawing/2014/main" id="{84A7FBD4-1E64-798B-B642-BB495F91061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4200" y="2209800"/>
            <a:ext cx="1463675"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9" name="Picture 47" descr="400">
            <a:hlinkClick r:id="rId21" action="ppaction://hlinksldjump"/>
            <a:extLst>
              <a:ext uri="{FF2B5EF4-FFF2-40B4-BE49-F238E27FC236}">
                <a16:creationId xmlns:a16="http://schemas.microsoft.com/office/drawing/2014/main" id="{3B47FD73-F8CD-3794-023F-28BC4C0D38C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8200" y="2209800"/>
            <a:ext cx="1463675"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0" name="Picture 48" descr="400">
            <a:hlinkClick r:id="rId22" action="ppaction://hlinksldjump"/>
            <a:extLst>
              <a:ext uri="{FF2B5EF4-FFF2-40B4-BE49-F238E27FC236}">
                <a16:creationId xmlns:a16="http://schemas.microsoft.com/office/drawing/2014/main" id="{91B20DAB-C96D-8AAD-A6CC-D2D92C14F9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200" y="2209800"/>
            <a:ext cx="1463675"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1" name="Picture 49" descr="400">
            <a:hlinkClick r:id="rId23" action="ppaction://hlinksldjump"/>
            <a:extLst>
              <a:ext uri="{FF2B5EF4-FFF2-40B4-BE49-F238E27FC236}">
                <a16:creationId xmlns:a16="http://schemas.microsoft.com/office/drawing/2014/main" id="{824EFEBA-FA59-8B13-5A5D-949812BFD37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80325" y="2209800"/>
            <a:ext cx="1463675"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2" name="Picture 50" descr="600">
            <a:hlinkClick r:id="rId24" action="ppaction://hlinksldjump"/>
            <a:extLst>
              <a:ext uri="{FF2B5EF4-FFF2-40B4-BE49-F238E27FC236}">
                <a16:creationId xmlns:a16="http://schemas.microsoft.com/office/drawing/2014/main" id="{63BF72DD-898E-163E-B173-FF6A62EFA18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00200" y="3124200"/>
            <a:ext cx="1463675"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3" name="Picture 51" descr="600">
            <a:hlinkClick r:id="rId25" action="ppaction://hlinksldjump"/>
            <a:extLst>
              <a:ext uri="{FF2B5EF4-FFF2-40B4-BE49-F238E27FC236}">
                <a16:creationId xmlns:a16="http://schemas.microsoft.com/office/drawing/2014/main" id="{46045F04-5750-7E68-A3EC-3E4716ED358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24200" y="3124200"/>
            <a:ext cx="1463675"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4" name="Picture 52" descr="600">
            <a:hlinkClick r:id="rId26" action="ppaction://hlinksldjump"/>
            <a:extLst>
              <a:ext uri="{FF2B5EF4-FFF2-40B4-BE49-F238E27FC236}">
                <a16:creationId xmlns:a16="http://schemas.microsoft.com/office/drawing/2014/main" id="{72AE3320-5495-6EBB-E047-D07DFC9C72D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48200" y="3124200"/>
            <a:ext cx="1463675"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5" name="Picture 53" descr="600">
            <a:hlinkClick r:id="rId27" action="ppaction://hlinksldjump"/>
            <a:extLst>
              <a:ext uri="{FF2B5EF4-FFF2-40B4-BE49-F238E27FC236}">
                <a16:creationId xmlns:a16="http://schemas.microsoft.com/office/drawing/2014/main" id="{1E0C402E-FCF9-44DF-CABA-752FD5810D8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72200" y="3124200"/>
            <a:ext cx="1463675"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6" name="Picture 54" descr="600">
            <a:hlinkClick r:id="rId28" action="ppaction://hlinksldjump"/>
            <a:extLst>
              <a:ext uri="{FF2B5EF4-FFF2-40B4-BE49-F238E27FC236}">
                <a16:creationId xmlns:a16="http://schemas.microsoft.com/office/drawing/2014/main" id="{59172658-9315-7C25-0209-9E0C0ADECCA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80325" y="3124200"/>
            <a:ext cx="1463675"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7" name="Picture 55" descr="800">
            <a:hlinkClick r:id="rId29" action="ppaction://hlinksldjump"/>
            <a:extLst>
              <a:ext uri="{FF2B5EF4-FFF2-40B4-BE49-F238E27FC236}">
                <a16:creationId xmlns:a16="http://schemas.microsoft.com/office/drawing/2014/main" id="{A86C2F2F-AD8C-11D8-8B88-BDD6C7555A6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00200" y="4038600"/>
            <a:ext cx="1463675"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8" name="Picture 56" descr="800">
            <a:hlinkClick r:id="rId30" action="ppaction://hlinksldjump"/>
            <a:extLst>
              <a:ext uri="{FF2B5EF4-FFF2-40B4-BE49-F238E27FC236}">
                <a16:creationId xmlns:a16="http://schemas.microsoft.com/office/drawing/2014/main" id="{1CE54117-9481-04BA-29EF-BFA64AE2132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24200" y="4038600"/>
            <a:ext cx="1463675"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9" name="Picture 57" descr="800">
            <a:hlinkClick r:id="rId31" action="ppaction://hlinksldjump"/>
            <a:extLst>
              <a:ext uri="{FF2B5EF4-FFF2-40B4-BE49-F238E27FC236}">
                <a16:creationId xmlns:a16="http://schemas.microsoft.com/office/drawing/2014/main" id="{61DB51CB-2D31-5CFC-38F3-A783C327E16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48200" y="4038600"/>
            <a:ext cx="1463675"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0" name="Picture 58" descr="800">
            <a:hlinkClick r:id="rId32" action="ppaction://hlinksldjump"/>
            <a:extLst>
              <a:ext uri="{FF2B5EF4-FFF2-40B4-BE49-F238E27FC236}">
                <a16:creationId xmlns:a16="http://schemas.microsoft.com/office/drawing/2014/main" id="{0C8112AA-AC41-B27F-803C-A5F6105F261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72200" y="4038600"/>
            <a:ext cx="1463675"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1" name="Picture 59" descr="800">
            <a:hlinkClick r:id="rId33" action="ppaction://hlinksldjump"/>
            <a:extLst>
              <a:ext uri="{FF2B5EF4-FFF2-40B4-BE49-F238E27FC236}">
                <a16:creationId xmlns:a16="http://schemas.microsoft.com/office/drawing/2014/main" id="{71ED2C91-F5C0-01C5-E632-21554ACEE3C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80325" y="4038600"/>
            <a:ext cx="1463675"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2" name="Picture 60" descr="1000">
            <a:hlinkClick r:id="rId34" action="ppaction://hlinksldjump"/>
            <a:extLst>
              <a:ext uri="{FF2B5EF4-FFF2-40B4-BE49-F238E27FC236}">
                <a16:creationId xmlns:a16="http://schemas.microsoft.com/office/drawing/2014/main" id="{189B019A-7F5B-0A94-B433-05B7565143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4953000"/>
            <a:ext cx="1463675"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3" name="Picture 61" descr="1000">
            <a:hlinkClick r:id="rId35" action="ppaction://hlinksldjump"/>
            <a:extLst>
              <a:ext uri="{FF2B5EF4-FFF2-40B4-BE49-F238E27FC236}">
                <a16:creationId xmlns:a16="http://schemas.microsoft.com/office/drawing/2014/main" id="{687BEA9B-A52A-30EA-B49B-852B2436B0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4953000"/>
            <a:ext cx="1463675"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4" name="Picture 62" descr="1000">
            <a:hlinkClick r:id="rId36" action="ppaction://hlinksldjump"/>
            <a:extLst>
              <a:ext uri="{FF2B5EF4-FFF2-40B4-BE49-F238E27FC236}">
                <a16:creationId xmlns:a16="http://schemas.microsoft.com/office/drawing/2014/main" id="{B1802ADB-6520-0DBD-67F8-54FFB612E9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4953000"/>
            <a:ext cx="1463675"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5" name="Picture 63" descr="1000">
            <a:hlinkClick r:id="rId37" action="ppaction://hlinksldjump"/>
            <a:extLst>
              <a:ext uri="{FF2B5EF4-FFF2-40B4-BE49-F238E27FC236}">
                <a16:creationId xmlns:a16="http://schemas.microsoft.com/office/drawing/2014/main" id="{B44F58AD-4EC4-5C98-69CE-A4D1633276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953000"/>
            <a:ext cx="1463675"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6" name="Picture 64" descr="1000">
            <a:hlinkClick r:id="rId38" action="ppaction://hlinksldjump"/>
            <a:extLst>
              <a:ext uri="{FF2B5EF4-FFF2-40B4-BE49-F238E27FC236}">
                <a16:creationId xmlns:a16="http://schemas.microsoft.com/office/drawing/2014/main" id="{5726AF57-33F4-7FB5-7D7A-1562DF3050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0325" y="4953000"/>
            <a:ext cx="1463675"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7" name="Picture 65" descr="1200">
            <a:hlinkClick r:id="rId39" action="ppaction://hlinksldjump"/>
            <a:extLst>
              <a:ext uri="{FF2B5EF4-FFF2-40B4-BE49-F238E27FC236}">
                <a16:creationId xmlns:a16="http://schemas.microsoft.com/office/drawing/2014/main" id="{3D1E4CE0-8C3A-39F3-3613-B24A81A98AA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00200" y="5867400"/>
            <a:ext cx="1463675"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8" name="Picture 66" descr="1200">
            <a:hlinkClick r:id="rId40" action="ppaction://hlinksldjump"/>
            <a:extLst>
              <a:ext uri="{FF2B5EF4-FFF2-40B4-BE49-F238E27FC236}">
                <a16:creationId xmlns:a16="http://schemas.microsoft.com/office/drawing/2014/main" id="{1AB8F46E-F0A8-3AEB-646A-FD94A64B16B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24200" y="5867400"/>
            <a:ext cx="1463675"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9" name="Picture 67" descr="1200">
            <a:hlinkClick r:id="rId41" action="ppaction://hlinksldjump"/>
            <a:extLst>
              <a:ext uri="{FF2B5EF4-FFF2-40B4-BE49-F238E27FC236}">
                <a16:creationId xmlns:a16="http://schemas.microsoft.com/office/drawing/2014/main" id="{684E6AF0-EEAE-7F5E-395A-C6DBDA2EF1E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48200" y="5867400"/>
            <a:ext cx="1463675"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40" name="Picture 68" descr="1200">
            <a:hlinkClick r:id="rId42" action="ppaction://hlinksldjump"/>
            <a:extLst>
              <a:ext uri="{FF2B5EF4-FFF2-40B4-BE49-F238E27FC236}">
                <a16:creationId xmlns:a16="http://schemas.microsoft.com/office/drawing/2014/main" id="{B56C6328-03F7-372A-AA68-059D9BEDFDB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72200" y="5867400"/>
            <a:ext cx="1463675"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41" name="Picture 69" descr="1200">
            <a:hlinkClick r:id="rId43" action="ppaction://hlinksldjump"/>
            <a:extLst>
              <a:ext uri="{FF2B5EF4-FFF2-40B4-BE49-F238E27FC236}">
                <a16:creationId xmlns:a16="http://schemas.microsoft.com/office/drawing/2014/main" id="{F44F0D04-EFFA-45EB-D9F4-144112E879E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80325" y="5867400"/>
            <a:ext cx="1463675"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14" name="AutoShape 73">
            <a:hlinkClick r:id="rId44" action="ppaction://hlinksldjump" highlightClick="1"/>
            <a:extLst>
              <a:ext uri="{FF2B5EF4-FFF2-40B4-BE49-F238E27FC236}">
                <a16:creationId xmlns:a16="http://schemas.microsoft.com/office/drawing/2014/main" id="{8F7B4C6E-DC1E-08E2-11AA-6ED65749C967}"/>
              </a:ext>
            </a:extLst>
          </p:cNvPr>
          <p:cNvSpPr>
            <a:spLocks noChangeArrowheads="1"/>
          </p:cNvSpPr>
          <p:nvPr/>
        </p:nvSpPr>
        <p:spPr bwMode="auto">
          <a:xfrm>
            <a:off x="8915400" y="6705600"/>
            <a:ext cx="228600" cy="152400"/>
          </a:xfrm>
          <a:prstGeom prst="actionButtonInformation">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8000"/>
          </a:p>
        </p:txBody>
      </p:sp>
      <p:pic>
        <p:nvPicPr>
          <p:cNvPr id="24615" name="Picture 4">
            <a:extLst>
              <a:ext uri="{FF2B5EF4-FFF2-40B4-BE49-F238E27FC236}">
                <a16:creationId xmlns:a16="http://schemas.microsoft.com/office/drawing/2014/main" id="{90D1C263-49B7-15A1-D73D-7F10145B8140}"/>
              </a:ext>
            </a:extLst>
          </p:cNvPr>
          <p:cNvPicPr>
            <a:picLocks noChangeAspect="1"/>
          </p:cNvPicPr>
          <p:nvPr/>
        </p:nvPicPr>
        <p:blipFill>
          <a:blip r:embed="rId45">
            <a:extLst>
              <a:ext uri="{28A0092B-C50C-407E-A947-70E740481C1C}">
                <a14:useLocalDpi xmlns:a14="http://schemas.microsoft.com/office/drawing/2010/main" val="0"/>
              </a:ext>
            </a:extLst>
          </a:blip>
          <a:srcRect/>
          <a:stretch>
            <a:fillRect/>
          </a:stretch>
        </p:blipFill>
        <p:spPr bwMode="auto">
          <a:xfrm>
            <a:off x="1589088" y="152400"/>
            <a:ext cx="14859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6" name="Picture 5">
            <a:extLst>
              <a:ext uri="{FF2B5EF4-FFF2-40B4-BE49-F238E27FC236}">
                <a16:creationId xmlns:a16="http://schemas.microsoft.com/office/drawing/2014/main" id="{D6ECA3DB-4150-389B-EE6D-8E65B4AB864B}"/>
              </a:ext>
            </a:extLst>
          </p:cNvPr>
          <p:cNvPicPr>
            <a:picLocks noChangeAspect="1"/>
          </p:cNvPicPr>
          <p:nvPr/>
        </p:nvPicPr>
        <p:blipFill>
          <a:blip r:embed="rId46">
            <a:extLst>
              <a:ext uri="{28A0092B-C50C-407E-A947-70E740481C1C}">
                <a14:useLocalDpi xmlns:a14="http://schemas.microsoft.com/office/drawing/2010/main" val="0"/>
              </a:ext>
            </a:extLst>
          </a:blip>
          <a:srcRect/>
          <a:stretch>
            <a:fillRect/>
          </a:stretch>
        </p:blipFill>
        <p:spPr bwMode="auto">
          <a:xfrm>
            <a:off x="53975" y="152400"/>
            <a:ext cx="14859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7" name="Picture 6">
            <a:extLst>
              <a:ext uri="{FF2B5EF4-FFF2-40B4-BE49-F238E27FC236}">
                <a16:creationId xmlns:a16="http://schemas.microsoft.com/office/drawing/2014/main" id="{02505F0A-B837-E686-FAD1-BC669CBA3EBA}"/>
              </a:ext>
            </a:extLst>
          </p:cNvPr>
          <p:cNvPicPr>
            <a:picLocks noChangeAspect="1"/>
          </p:cNvPicPr>
          <p:nvPr/>
        </p:nvPicPr>
        <p:blipFill>
          <a:blip r:embed="rId47">
            <a:extLst>
              <a:ext uri="{28A0092B-C50C-407E-A947-70E740481C1C}">
                <a14:useLocalDpi xmlns:a14="http://schemas.microsoft.com/office/drawing/2010/main" val="0"/>
              </a:ext>
            </a:extLst>
          </a:blip>
          <a:srcRect/>
          <a:stretch>
            <a:fillRect/>
          </a:stretch>
        </p:blipFill>
        <p:spPr bwMode="auto">
          <a:xfrm>
            <a:off x="3095625" y="158750"/>
            <a:ext cx="14859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8" name="Picture 7">
            <a:extLst>
              <a:ext uri="{FF2B5EF4-FFF2-40B4-BE49-F238E27FC236}">
                <a16:creationId xmlns:a16="http://schemas.microsoft.com/office/drawing/2014/main" id="{B8D8ABBE-BD7C-D118-8027-F53A2A2E8E70}"/>
              </a:ext>
            </a:extLst>
          </p:cNvPr>
          <p:cNvPicPr>
            <a:picLocks noChangeAspect="1"/>
          </p:cNvPicPr>
          <p:nvPr/>
        </p:nvPicPr>
        <p:blipFill>
          <a:blip r:embed="rId48">
            <a:extLst>
              <a:ext uri="{28A0092B-C50C-407E-A947-70E740481C1C}">
                <a14:useLocalDpi xmlns:a14="http://schemas.microsoft.com/office/drawing/2010/main" val="0"/>
              </a:ext>
            </a:extLst>
          </a:blip>
          <a:srcRect/>
          <a:stretch>
            <a:fillRect/>
          </a:stretch>
        </p:blipFill>
        <p:spPr bwMode="auto">
          <a:xfrm>
            <a:off x="4630738" y="158750"/>
            <a:ext cx="14859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9" name="Picture 8">
            <a:extLst>
              <a:ext uri="{FF2B5EF4-FFF2-40B4-BE49-F238E27FC236}">
                <a16:creationId xmlns:a16="http://schemas.microsoft.com/office/drawing/2014/main" id="{7C68EDD2-1788-8ED8-86F5-BAC91514BB62}"/>
              </a:ext>
            </a:extLst>
          </p:cNvPr>
          <p:cNvPicPr>
            <a:picLocks noChangeAspect="1"/>
          </p:cNvPicPr>
          <p:nvPr/>
        </p:nvPicPr>
        <p:blipFill>
          <a:blip r:embed="rId49">
            <a:extLst>
              <a:ext uri="{28A0092B-C50C-407E-A947-70E740481C1C}">
                <a14:useLocalDpi xmlns:a14="http://schemas.microsoft.com/office/drawing/2010/main" val="0"/>
              </a:ext>
            </a:extLst>
          </a:blip>
          <a:srcRect/>
          <a:stretch>
            <a:fillRect/>
          </a:stretch>
        </p:blipFill>
        <p:spPr bwMode="auto">
          <a:xfrm>
            <a:off x="6161088" y="158750"/>
            <a:ext cx="14859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0" name="Picture 12">
            <a:extLst>
              <a:ext uri="{FF2B5EF4-FFF2-40B4-BE49-F238E27FC236}">
                <a16:creationId xmlns:a16="http://schemas.microsoft.com/office/drawing/2014/main" id="{F633F24F-3366-0A26-0A59-EEB58FD8AF8C}"/>
              </a:ext>
            </a:extLst>
          </p:cNvPr>
          <p:cNvPicPr>
            <a:picLocks noChangeAspect="1"/>
          </p:cNvPicPr>
          <p:nvPr/>
        </p:nvPicPr>
        <p:blipFill>
          <a:blip r:embed="rId50">
            <a:extLst>
              <a:ext uri="{28A0092B-C50C-407E-A947-70E740481C1C}">
                <a14:useLocalDpi xmlns:a14="http://schemas.microsoft.com/office/drawing/2010/main" val="0"/>
              </a:ext>
            </a:extLst>
          </a:blip>
          <a:srcRect/>
          <a:stretch>
            <a:fillRect/>
          </a:stretch>
        </p:blipFill>
        <p:spPr bwMode="auto">
          <a:xfrm>
            <a:off x="7680325" y="141288"/>
            <a:ext cx="1554163"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107"/>
                    </p:tgtEl>
                  </p:cond>
                </p:stCondLst>
                <p:endSync evt="end" delay="0">
                  <p:rtn val="all"/>
                </p:endSync>
                <p:childTnLst>
                  <p:par>
                    <p:cTn id="3" fill="hold" nodeType="clickPar">
                      <p:stCondLst>
                        <p:cond delay="0"/>
                      </p:stCondLst>
                      <p:childTnLst>
                        <p:par>
                          <p:cTn id="4" fill="hold" nodeType="withGroup">
                            <p:stCondLst>
                              <p:cond delay="0"/>
                            </p:stCondLst>
                            <p:childTnLst>
                              <p:par>
                                <p:cTn id="5" presetID="35" presetClass="exit" presetSubtype="0" fill="hold" nodeType="clickEffect">
                                  <p:stCondLst>
                                    <p:cond delay="0"/>
                                  </p:stCondLst>
                                  <p:childTnLst>
                                    <p:animEffect transition="out" filter="fade">
                                      <p:cBhvr>
                                        <p:cTn id="6" dur="2000"/>
                                        <p:tgtEl>
                                          <p:spTgt spid="3107"/>
                                        </p:tgtEl>
                                      </p:cBhvr>
                                    </p:animEffect>
                                    <p:anim calcmode="lin" valueType="num">
                                      <p:cBhvr>
                                        <p:cTn id="7" dur="2000"/>
                                        <p:tgtEl>
                                          <p:spTgt spid="3107"/>
                                        </p:tgtEl>
                                        <p:attrNameLst>
                                          <p:attrName>style.rotation</p:attrName>
                                        </p:attrNameLst>
                                      </p:cBhvr>
                                      <p:tavLst>
                                        <p:tav tm="0">
                                          <p:val>
                                            <p:fltVal val="0"/>
                                          </p:val>
                                        </p:tav>
                                        <p:tav tm="100000">
                                          <p:val>
                                            <p:fltVal val="720"/>
                                          </p:val>
                                        </p:tav>
                                      </p:tavLst>
                                    </p:anim>
                                    <p:anim calcmode="lin" valueType="num">
                                      <p:cBhvr>
                                        <p:cTn id="8" dur="2000"/>
                                        <p:tgtEl>
                                          <p:spTgt spid="3107"/>
                                        </p:tgtEl>
                                        <p:attrNameLst>
                                          <p:attrName>ppt_h</p:attrName>
                                        </p:attrNameLst>
                                      </p:cBhvr>
                                      <p:tavLst>
                                        <p:tav tm="0">
                                          <p:val>
                                            <p:strVal val="ppt_h"/>
                                          </p:val>
                                        </p:tav>
                                        <p:tav tm="100000">
                                          <p:val>
                                            <p:fltVal val="0"/>
                                          </p:val>
                                        </p:tav>
                                      </p:tavLst>
                                    </p:anim>
                                    <p:anim calcmode="lin" valueType="num">
                                      <p:cBhvr>
                                        <p:cTn id="9" dur="2000"/>
                                        <p:tgtEl>
                                          <p:spTgt spid="3107"/>
                                        </p:tgtEl>
                                        <p:attrNameLst>
                                          <p:attrName>ppt_w</p:attrName>
                                        </p:attrNameLst>
                                      </p:cBhvr>
                                      <p:tavLst>
                                        <p:tav tm="0">
                                          <p:val>
                                            <p:strVal val="ppt_w"/>
                                          </p:val>
                                        </p:tav>
                                        <p:tav tm="100000">
                                          <p:val>
                                            <p:fltVal val="0"/>
                                          </p:val>
                                        </p:tav>
                                      </p:tavLst>
                                    </p:anim>
                                    <p:set>
                                      <p:cBhvr>
                                        <p:cTn id="10" dur="1" fill="hold">
                                          <p:stCondLst>
                                            <p:cond delay="1999"/>
                                          </p:stCondLst>
                                        </p:cTn>
                                        <p:tgtEl>
                                          <p:spTgt spid="3107"/>
                                        </p:tgtEl>
                                        <p:attrNameLst>
                                          <p:attrName>style.visibility</p:attrName>
                                        </p:attrNameLst>
                                      </p:cBhvr>
                                      <p:to>
                                        <p:strVal val="hidden"/>
                                      </p:to>
                                    </p:set>
                                  </p:childTnLst>
                                </p:cTn>
                              </p:par>
                            </p:childTnLst>
                          </p:cTn>
                        </p:par>
                      </p:childTnLst>
                    </p:cTn>
                  </p:par>
                </p:childTnLst>
              </p:cTn>
              <p:nextCondLst>
                <p:cond evt="onClick" delay="0">
                  <p:tgtEl>
                    <p:spTgt spid="3107"/>
                  </p:tgtEl>
                </p:cond>
              </p:nextCondLst>
            </p:seq>
            <p:seq concurrent="1" nextAc="seek">
              <p:cTn id="11" restart="whenNotActive" fill="hold" evtFilter="cancelBubble" nodeType="interactiveSeq">
                <p:stCondLst>
                  <p:cond evt="onClick" delay="0">
                    <p:tgtEl>
                      <p:spTgt spid="3112"/>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35" presetClass="exit" presetSubtype="0" fill="hold" nodeType="clickEffect">
                                  <p:stCondLst>
                                    <p:cond delay="0"/>
                                  </p:stCondLst>
                                  <p:childTnLst>
                                    <p:animEffect transition="out" filter="fade">
                                      <p:cBhvr>
                                        <p:cTn id="15" dur="2000"/>
                                        <p:tgtEl>
                                          <p:spTgt spid="3112"/>
                                        </p:tgtEl>
                                      </p:cBhvr>
                                    </p:animEffect>
                                    <p:anim calcmode="lin" valueType="num">
                                      <p:cBhvr>
                                        <p:cTn id="16" dur="2000"/>
                                        <p:tgtEl>
                                          <p:spTgt spid="3112"/>
                                        </p:tgtEl>
                                        <p:attrNameLst>
                                          <p:attrName>style.rotation</p:attrName>
                                        </p:attrNameLst>
                                      </p:cBhvr>
                                      <p:tavLst>
                                        <p:tav tm="0">
                                          <p:val>
                                            <p:fltVal val="0"/>
                                          </p:val>
                                        </p:tav>
                                        <p:tav tm="100000">
                                          <p:val>
                                            <p:fltVal val="720"/>
                                          </p:val>
                                        </p:tav>
                                      </p:tavLst>
                                    </p:anim>
                                    <p:anim calcmode="lin" valueType="num">
                                      <p:cBhvr>
                                        <p:cTn id="17" dur="2000"/>
                                        <p:tgtEl>
                                          <p:spTgt spid="3112"/>
                                        </p:tgtEl>
                                        <p:attrNameLst>
                                          <p:attrName>ppt_h</p:attrName>
                                        </p:attrNameLst>
                                      </p:cBhvr>
                                      <p:tavLst>
                                        <p:tav tm="0">
                                          <p:val>
                                            <p:strVal val="ppt_h"/>
                                          </p:val>
                                        </p:tav>
                                        <p:tav tm="100000">
                                          <p:val>
                                            <p:fltVal val="0"/>
                                          </p:val>
                                        </p:tav>
                                      </p:tavLst>
                                    </p:anim>
                                    <p:anim calcmode="lin" valueType="num">
                                      <p:cBhvr>
                                        <p:cTn id="18" dur="2000"/>
                                        <p:tgtEl>
                                          <p:spTgt spid="3112"/>
                                        </p:tgtEl>
                                        <p:attrNameLst>
                                          <p:attrName>ppt_w</p:attrName>
                                        </p:attrNameLst>
                                      </p:cBhvr>
                                      <p:tavLst>
                                        <p:tav tm="0">
                                          <p:val>
                                            <p:strVal val="ppt_w"/>
                                          </p:val>
                                        </p:tav>
                                        <p:tav tm="100000">
                                          <p:val>
                                            <p:fltVal val="0"/>
                                          </p:val>
                                        </p:tav>
                                      </p:tavLst>
                                    </p:anim>
                                    <p:set>
                                      <p:cBhvr>
                                        <p:cTn id="19" dur="1" fill="hold">
                                          <p:stCondLst>
                                            <p:cond delay="1999"/>
                                          </p:stCondLst>
                                        </p:cTn>
                                        <p:tgtEl>
                                          <p:spTgt spid="3112"/>
                                        </p:tgtEl>
                                        <p:attrNameLst>
                                          <p:attrName>style.visibility</p:attrName>
                                        </p:attrNameLst>
                                      </p:cBhvr>
                                      <p:to>
                                        <p:strVal val="hidden"/>
                                      </p:to>
                                    </p:set>
                                  </p:childTnLst>
                                </p:cTn>
                              </p:par>
                            </p:childTnLst>
                          </p:cTn>
                        </p:par>
                      </p:childTnLst>
                    </p:cTn>
                  </p:par>
                </p:childTnLst>
              </p:cTn>
              <p:nextCondLst>
                <p:cond evt="onClick" delay="0">
                  <p:tgtEl>
                    <p:spTgt spid="3112"/>
                  </p:tgtEl>
                </p:cond>
              </p:nextCondLst>
            </p:seq>
            <p:seq concurrent="1" nextAc="seek">
              <p:cTn id="20" restart="whenNotActive" fill="hold" evtFilter="cancelBubble" nodeType="interactiveSeq">
                <p:stCondLst>
                  <p:cond evt="onClick" delay="0">
                    <p:tgtEl>
                      <p:spTgt spid="3113"/>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35" presetClass="exit" presetSubtype="0" fill="hold" nodeType="clickEffect">
                                  <p:stCondLst>
                                    <p:cond delay="0"/>
                                  </p:stCondLst>
                                  <p:childTnLst>
                                    <p:animEffect transition="out" filter="fade">
                                      <p:cBhvr>
                                        <p:cTn id="24" dur="2000"/>
                                        <p:tgtEl>
                                          <p:spTgt spid="3113"/>
                                        </p:tgtEl>
                                      </p:cBhvr>
                                    </p:animEffect>
                                    <p:anim calcmode="lin" valueType="num">
                                      <p:cBhvr>
                                        <p:cTn id="25" dur="2000"/>
                                        <p:tgtEl>
                                          <p:spTgt spid="3113"/>
                                        </p:tgtEl>
                                        <p:attrNameLst>
                                          <p:attrName>style.rotation</p:attrName>
                                        </p:attrNameLst>
                                      </p:cBhvr>
                                      <p:tavLst>
                                        <p:tav tm="0">
                                          <p:val>
                                            <p:fltVal val="0"/>
                                          </p:val>
                                        </p:tav>
                                        <p:tav tm="100000">
                                          <p:val>
                                            <p:fltVal val="720"/>
                                          </p:val>
                                        </p:tav>
                                      </p:tavLst>
                                    </p:anim>
                                    <p:anim calcmode="lin" valueType="num">
                                      <p:cBhvr>
                                        <p:cTn id="26" dur="2000"/>
                                        <p:tgtEl>
                                          <p:spTgt spid="3113"/>
                                        </p:tgtEl>
                                        <p:attrNameLst>
                                          <p:attrName>ppt_h</p:attrName>
                                        </p:attrNameLst>
                                      </p:cBhvr>
                                      <p:tavLst>
                                        <p:tav tm="0">
                                          <p:val>
                                            <p:strVal val="ppt_h"/>
                                          </p:val>
                                        </p:tav>
                                        <p:tav tm="100000">
                                          <p:val>
                                            <p:fltVal val="0"/>
                                          </p:val>
                                        </p:tav>
                                      </p:tavLst>
                                    </p:anim>
                                    <p:anim calcmode="lin" valueType="num">
                                      <p:cBhvr>
                                        <p:cTn id="27" dur="2000"/>
                                        <p:tgtEl>
                                          <p:spTgt spid="3113"/>
                                        </p:tgtEl>
                                        <p:attrNameLst>
                                          <p:attrName>ppt_w</p:attrName>
                                        </p:attrNameLst>
                                      </p:cBhvr>
                                      <p:tavLst>
                                        <p:tav tm="0">
                                          <p:val>
                                            <p:strVal val="ppt_w"/>
                                          </p:val>
                                        </p:tav>
                                        <p:tav tm="100000">
                                          <p:val>
                                            <p:fltVal val="0"/>
                                          </p:val>
                                        </p:tav>
                                      </p:tavLst>
                                    </p:anim>
                                    <p:set>
                                      <p:cBhvr>
                                        <p:cTn id="28" dur="1" fill="hold">
                                          <p:stCondLst>
                                            <p:cond delay="1999"/>
                                          </p:stCondLst>
                                        </p:cTn>
                                        <p:tgtEl>
                                          <p:spTgt spid="3113"/>
                                        </p:tgtEl>
                                        <p:attrNameLst>
                                          <p:attrName>style.visibility</p:attrName>
                                        </p:attrNameLst>
                                      </p:cBhvr>
                                      <p:to>
                                        <p:strVal val="hidden"/>
                                      </p:to>
                                    </p:set>
                                  </p:childTnLst>
                                </p:cTn>
                              </p:par>
                            </p:childTnLst>
                          </p:cTn>
                        </p:par>
                      </p:childTnLst>
                    </p:cTn>
                  </p:par>
                </p:childTnLst>
              </p:cTn>
              <p:nextCondLst>
                <p:cond evt="onClick" delay="0">
                  <p:tgtEl>
                    <p:spTgt spid="3113"/>
                  </p:tgtEl>
                </p:cond>
              </p:nextCondLst>
            </p:seq>
            <p:seq concurrent="1" nextAc="seek">
              <p:cTn id="29" restart="whenNotActive" fill="hold" evtFilter="cancelBubble" nodeType="interactiveSeq">
                <p:stCondLst>
                  <p:cond evt="onClick" delay="0">
                    <p:tgtEl>
                      <p:spTgt spid="3114"/>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35" presetClass="exit" presetSubtype="0" fill="hold" nodeType="clickEffect">
                                  <p:stCondLst>
                                    <p:cond delay="0"/>
                                  </p:stCondLst>
                                  <p:childTnLst>
                                    <p:animEffect transition="out" filter="fade">
                                      <p:cBhvr>
                                        <p:cTn id="33" dur="2000"/>
                                        <p:tgtEl>
                                          <p:spTgt spid="3114"/>
                                        </p:tgtEl>
                                      </p:cBhvr>
                                    </p:animEffect>
                                    <p:anim calcmode="lin" valueType="num">
                                      <p:cBhvr>
                                        <p:cTn id="34" dur="2000"/>
                                        <p:tgtEl>
                                          <p:spTgt spid="3114"/>
                                        </p:tgtEl>
                                        <p:attrNameLst>
                                          <p:attrName>style.rotation</p:attrName>
                                        </p:attrNameLst>
                                      </p:cBhvr>
                                      <p:tavLst>
                                        <p:tav tm="0">
                                          <p:val>
                                            <p:fltVal val="0"/>
                                          </p:val>
                                        </p:tav>
                                        <p:tav tm="100000">
                                          <p:val>
                                            <p:fltVal val="720"/>
                                          </p:val>
                                        </p:tav>
                                      </p:tavLst>
                                    </p:anim>
                                    <p:anim calcmode="lin" valueType="num">
                                      <p:cBhvr>
                                        <p:cTn id="35" dur="2000"/>
                                        <p:tgtEl>
                                          <p:spTgt spid="3114"/>
                                        </p:tgtEl>
                                        <p:attrNameLst>
                                          <p:attrName>ppt_h</p:attrName>
                                        </p:attrNameLst>
                                      </p:cBhvr>
                                      <p:tavLst>
                                        <p:tav tm="0">
                                          <p:val>
                                            <p:strVal val="ppt_h"/>
                                          </p:val>
                                        </p:tav>
                                        <p:tav tm="100000">
                                          <p:val>
                                            <p:fltVal val="0"/>
                                          </p:val>
                                        </p:tav>
                                      </p:tavLst>
                                    </p:anim>
                                    <p:anim calcmode="lin" valueType="num">
                                      <p:cBhvr>
                                        <p:cTn id="36" dur="2000"/>
                                        <p:tgtEl>
                                          <p:spTgt spid="3114"/>
                                        </p:tgtEl>
                                        <p:attrNameLst>
                                          <p:attrName>ppt_w</p:attrName>
                                        </p:attrNameLst>
                                      </p:cBhvr>
                                      <p:tavLst>
                                        <p:tav tm="0">
                                          <p:val>
                                            <p:strVal val="ppt_w"/>
                                          </p:val>
                                        </p:tav>
                                        <p:tav tm="100000">
                                          <p:val>
                                            <p:fltVal val="0"/>
                                          </p:val>
                                        </p:tav>
                                      </p:tavLst>
                                    </p:anim>
                                    <p:set>
                                      <p:cBhvr>
                                        <p:cTn id="37" dur="1" fill="hold">
                                          <p:stCondLst>
                                            <p:cond delay="1999"/>
                                          </p:stCondLst>
                                        </p:cTn>
                                        <p:tgtEl>
                                          <p:spTgt spid="3114"/>
                                        </p:tgtEl>
                                        <p:attrNameLst>
                                          <p:attrName>style.visibility</p:attrName>
                                        </p:attrNameLst>
                                      </p:cBhvr>
                                      <p:to>
                                        <p:strVal val="hidden"/>
                                      </p:to>
                                    </p:set>
                                  </p:childTnLst>
                                </p:cTn>
                              </p:par>
                            </p:childTnLst>
                          </p:cTn>
                        </p:par>
                      </p:childTnLst>
                    </p:cTn>
                  </p:par>
                </p:childTnLst>
              </p:cTn>
              <p:nextCondLst>
                <p:cond evt="onClick" delay="0">
                  <p:tgtEl>
                    <p:spTgt spid="3114"/>
                  </p:tgtEl>
                </p:cond>
              </p:nextCondLst>
            </p:seq>
            <p:seq concurrent="1" nextAc="seek">
              <p:cTn id="38" restart="whenNotActive" fill="hold" evtFilter="cancelBubble" nodeType="interactiveSeq">
                <p:stCondLst>
                  <p:cond evt="onClick" delay="0">
                    <p:tgtEl>
                      <p:spTgt spid="3115"/>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35" presetClass="exit" presetSubtype="0" fill="hold" nodeType="clickEffect">
                                  <p:stCondLst>
                                    <p:cond delay="0"/>
                                  </p:stCondLst>
                                  <p:childTnLst>
                                    <p:animEffect transition="out" filter="fade">
                                      <p:cBhvr>
                                        <p:cTn id="42" dur="2000"/>
                                        <p:tgtEl>
                                          <p:spTgt spid="3115"/>
                                        </p:tgtEl>
                                      </p:cBhvr>
                                    </p:animEffect>
                                    <p:anim calcmode="lin" valueType="num">
                                      <p:cBhvr>
                                        <p:cTn id="43" dur="2000"/>
                                        <p:tgtEl>
                                          <p:spTgt spid="3115"/>
                                        </p:tgtEl>
                                        <p:attrNameLst>
                                          <p:attrName>style.rotation</p:attrName>
                                        </p:attrNameLst>
                                      </p:cBhvr>
                                      <p:tavLst>
                                        <p:tav tm="0">
                                          <p:val>
                                            <p:fltVal val="0"/>
                                          </p:val>
                                        </p:tav>
                                        <p:tav tm="100000">
                                          <p:val>
                                            <p:fltVal val="720"/>
                                          </p:val>
                                        </p:tav>
                                      </p:tavLst>
                                    </p:anim>
                                    <p:anim calcmode="lin" valueType="num">
                                      <p:cBhvr>
                                        <p:cTn id="44" dur="2000"/>
                                        <p:tgtEl>
                                          <p:spTgt spid="3115"/>
                                        </p:tgtEl>
                                        <p:attrNameLst>
                                          <p:attrName>ppt_h</p:attrName>
                                        </p:attrNameLst>
                                      </p:cBhvr>
                                      <p:tavLst>
                                        <p:tav tm="0">
                                          <p:val>
                                            <p:strVal val="ppt_h"/>
                                          </p:val>
                                        </p:tav>
                                        <p:tav tm="100000">
                                          <p:val>
                                            <p:fltVal val="0"/>
                                          </p:val>
                                        </p:tav>
                                      </p:tavLst>
                                    </p:anim>
                                    <p:anim calcmode="lin" valueType="num">
                                      <p:cBhvr>
                                        <p:cTn id="45" dur="2000"/>
                                        <p:tgtEl>
                                          <p:spTgt spid="3115"/>
                                        </p:tgtEl>
                                        <p:attrNameLst>
                                          <p:attrName>ppt_w</p:attrName>
                                        </p:attrNameLst>
                                      </p:cBhvr>
                                      <p:tavLst>
                                        <p:tav tm="0">
                                          <p:val>
                                            <p:strVal val="ppt_w"/>
                                          </p:val>
                                        </p:tav>
                                        <p:tav tm="100000">
                                          <p:val>
                                            <p:fltVal val="0"/>
                                          </p:val>
                                        </p:tav>
                                      </p:tavLst>
                                    </p:anim>
                                    <p:set>
                                      <p:cBhvr>
                                        <p:cTn id="46" dur="1" fill="hold">
                                          <p:stCondLst>
                                            <p:cond delay="1999"/>
                                          </p:stCondLst>
                                        </p:cTn>
                                        <p:tgtEl>
                                          <p:spTgt spid="3115"/>
                                        </p:tgtEl>
                                        <p:attrNameLst>
                                          <p:attrName>style.visibility</p:attrName>
                                        </p:attrNameLst>
                                      </p:cBhvr>
                                      <p:to>
                                        <p:strVal val="hidden"/>
                                      </p:to>
                                    </p:set>
                                  </p:childTnLst>
                                </p:cTn>
                              </p:par>
                            </p:childTnLst>
                          </p:cTn>
                        </p:par>
                      </p:childTnLst>
                    </p:cTn>
                  </p:par>
                </p:childTnLst>
              </p:cTn>
              <p:nextCondLst>
                <p:cond evt="onClick" delay="0">
                  <p:tgtEl>
                    <p:spTgt spid="3115"/>
                  </p:tgtEl>
                </p:cond>
              </p:nextCondLst>
            </p:seq>
            <p:seq concurrent="1" nextAc="seek">
              <p:cTn id="47" restart="whenNotActive" fill="hold" evtFilter="cancelBubble" nodeType="interactiveSeq">
                <p:stCondLst>
                  <p:cond evt="onClick" delay="0">
                    <p:tgtEl>
                      <p:spTgt spid="3116"/>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35" presetClass="exit" presetSubtype="0" fill="hold" nodeType="clickEffect">
                                  <p:stCondLst>
                                    <p:cond delay="0"/>
                                  </p:stCondLst>
                                  <p:childTnLst>
                                    <p:animEffect transition="out" filter="fade">
                                      <p:cBhvr>
                                        <p:cTn id="51" dur="2000"/>
                                        <p:tgtEl>
                                          <p:spTgt spid="3116"/>
                                        </p:tgtEl>
                                      </p:cBhvr>
                                    </p:animEffect>
                                    <p:anim calcmode="lin" valueType="num">
                                      <p:cBhvr>
                                        <p:cTn id="52" dur="2000"/>
                                        <p:tgtEl>
                                          <p:spTgt spid="3116"/>
                                        </p:tgtEl>
                                        <p:attrNameLst>
                                          <p:attrName>style.rotation</p:attrName>
                                        </p:attrNameLst>
                                      </p:cBhvr>
                                      <p:tavLst>
                                        <p:tav tm="0">
                                          <p:val>
                                            <p:fltVal val="0"/>
                                          </p:val>
                                        </p:tav>
                                        <p:tav tm="100000">
                                          <p:val>
                                            <p:fltVal val="720"/>
                                          </p:val>
                                        </p:tav>
                                      </p:tavLst>
                                    </p:anim>
                                    <p:anim calcmode="lin" valueType="num">
                                      <p:cBhvr>
                                        <p:cTn id="53" dur="2000"/>
                                        <p:tgtEl>
                                          <p:spTgt spid="3116"/>
                                        </p:tgtEl>
                                        <p:attrNameLst>
                                          <p:attrName>ppt_h</p:attrName>
                                        </p:attrNameLst>
                                      </p:cBhvr>
                                      <p:tavLst>
                                        <p:tav tm="0">
                                          <p:val>
                                            <p:strVal val="ppt_h"/>
                                          </p:val>
                                        </p:tav>
                                        <p:tav tm="100000">
                                          <p:val>
                                            <p:fltVal val="0"/>
                                          </p:val>
                                        </p:tav>
                                      </p:tavLst>
                                    </p:anim>
                                    <p:anim calcmode="lin" valueType="num">
                                      <p:cBhvr>
                                        <p:cTn id="54" dur="2000"/>
                                        <p:tgtEl>
                                          <p:spTgt spid="3116"/>
                                        </p:tgtEl>
                                        <p:attrNameLst>
                                          <p:attrName>ppt_w</p:attrName>
                                        </p:attrNameLst>
                                      </p:cBhvr>
                                      <p:tavLst>
                                        <p:tav tm="0">
                                          <p:val>
                                            <p:strVal val="ppt_w"/>
                                          </p:val>
                                        </p:tav>
                                        <p:tav tm="100000">
                                          <p:val>
                                            <p:fltVal val="0"/>
                                          </p:val>
                                        </p:tav>
                                      </p:tavLst>
                                    </p:anim>
                                    <p:set>
                                      <p:cBhvr>
                                        <p:cTn id="55" dur="1" fill="hold">
                                          <p:stCondLst>
                                            <p:cond delay="1999"/>
                                          </p:stCondLst>
                                        </p:cTn>
                                        <p:tgtEl>
                                          <p:spTgt spid="3116"/>
                                        </p:tgtEl>
                                        <p:attrNameLst>
                                          <p:attrName>style.visibility</p:attrName>
                                        </p:attrNameLst>
                                      </p:cBhvr>
                                      <p:to>
                                        <p:strVal val="hidden"/>
                                      </p:to>
                                    </p:set>
                                  </p:childTnLst>
                                </p:cTn>
                              </p:par>
                            </p:childTnLst>
                          </p:cTn>
                        </p:par>
                      </p:childTnLst>
                    </p:cTn>
                  </p:par>
                </p:childTnLst>
              </p:cTn>
              <p:nextCondLst>
                <p:cond evt="onClick" delay="0">
                  <p:tgtEl>
                    <p:spTgt spid="3116"/>
                  </p:tgtEl>
                </p:cond>
              </p:nextCondLst>
            </p:seq>
            <p:seq concurrent="1" nextAc="seek">
              <p:cTn id="56" restart="whenNotActive" fill="hold" evtFilter="cancelBubble" nodeType="interactiveSeq">
                <p:stCondLst>
                  <p:cond evt="onClick" delay="0">
                    <p:tgtEl>
                      <p:spTgt spid="3108"/>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35" presetClass="exit" presetSubtype="0" fill="hold" nodeType="clickEffect">
                                  <p:stCondLst>
                                    <p:cond delay="0"/>
                                  </p:stCondLst>
                                  <p:childTnLst>
                                    <p:animEffect transition="out" filter="fade">
                                      <p:cBhvr>
                                        <p:cTn id="60" dur="2000"/>
                                        <p:tgtEl>
                                          <p:spTgt spid="3108"/>
                                        </p:tgtEl>
                                      </p:cBhvr>
                                    </p:animEffect>
                                    <p:anim calcmode="lin" valueType="num">
                                      <p:cBhvr>
                                        <p:cTn id="61" dur="2000"/>
                                        <p:tgtEl>
                                          <p:spTgt spid="3108"/>
                                        </p:tgtEl>
                                        <p:attrNameLst>
                                          <p:attrName>style.rotation</p:attrName>
                                        </p:attrNameLst>
                                      </p:cBhvr>
                                      <p:tavLst>
                                        <p:tav tm="0">
                                          <p:val>
                                            <p:fltVal val="0"/>
                                          </p:val>
                                        </p:tav>
                                        <p:tav tm="100000">
                                          <p:val>
                                            <p:fltVal val="720"/>
                                          </p:val>
                                        </p:tav>
                                      </p:tavLst>
                                    </p:anim>
                                    <p:anim calcmode="lin" valueType="num">
                                      <p:cBhvr>
                                        <p:cTn id="62" dur="2000"/>
                                        <p:tgtEl>
                                          <p:spTgt spid="3108"/>
                                        </p:tgtEl>
                                        <p:attrNameLst>
                                          <p:attrName>ppt_h</p:attrName>
                                        </p:attrNameLst>
                                      </p:cBhvr>
                                      <p:tavLst>
                                        <p:tav tm="0">
                                          <p:val>
                                            <p:strVal val="ppt_h"/>
                                          </p:val>
                                        </p:tav>
                                        <p:tav tm="100000">
                                          <p:val>
                                            <p:fltVal val="0"/>
                                          </p:val>
                                        </p:tav>
                                      </p:tavLst>
                                    </p:anim>
                                    <p:anim calcmode="lin" valueType="num">
                                      <p:cBhvr>
                                        <p:cTn id="63" dur="2000"/>
                                        <p:tgtEl>
                                          <p:spTgt spid="3108"/>
                                        </p:tgtEl>
                                        <p:attrNameLst>
                                          <p:attrName>ppt_w</p:attrName>
                                        </p:attrNameLst>
                                      </p:cBhvr>
                                      <p:tavLst>
                                        <p:tav tm="0">
                                          <p:val>
                                            <p:strVal val="ppt_w"/>
                                          </p:val>
                                        </p:tav>
                                        <p:tav tm="100000">
                                          <p:val>
                                            <p:fltVal val="0"/>
                                          </p:val>
                                        </p:tav>
                                      </p:tavLst>
                                    </p:anim>
                                    <p:set>
                                      <p:cBhvr>
                                        <p:cTn id="64" dur="1" fill="hold">
                                          <p:stCondLst>
                                            <p:cond delay="1999"/>
                                          </p:stCondLst>
                                        </p:cTn>
                                        <p:tgtEl>
                                          <p:spTgt spid="3108"/>
                                        </p:tgtEl>
                                        <p:attrNameLst>
                                          <p:attrName>style.visibility</p:attrName>
                                        </p:attrNameLst>
                                      </p:cBhvr>
                                      <p:to>
                                        <p:strVal val="hidden"/>
                                      </p:to>
                                    </p:set>
                                  </p:childTnLst>
                                </p:cTn>
                              </p:par>
                            </p:childTnLst>
                          </p:cTn>
                        </p:par>
                      </p:childTnLst>
                    </p:cTn>
                  </p:par>
                </p:childTnLst>
              </p:cTn>
              <p:nextCondLst>
                <p:cond evt="onClick" delay="0">
                  <p:tgtEl>
                    <p:spTgt spid="3108"/>
                  </p:tgtEl>
                </p:cond>
              </p:nextCondLst>
            </p:seq>
            <p:seq concurrent="1" nextAc="seek">
              <p:cTn id="65" restart="whenNotActive" fill="hold" evtFilter="cancelBubble" nodeType="interactiveSeq">
                <p:stCondLst>
                  <p:cond evt="onClick" delay="0">
                    <p:tgtEl>
                      <p:spTgt spid="3117"/>
                    </p:tgtEl>
                  </p:cond>
                </p:stCondLst>
                <p:endSync evt="end" delay="0">
                  <p:rtn val="all"/>
                </p:endSync>
                <p:childTnLst>
                  <p:par>
                    <p:cTn id="66" fill="hold" nodeType="clickPar">
                      <p:stCondLst>
                        <p:cond delay="0"/>
                      </p:stCondLst>
                      <p:childTnLst>
                        <p:par>
                          <p:cTn id="67" fill="hold" nodeType="withGroup">
                            <p:stCondLst>
                              <p:cond delay="0"/>
                            </p:stCondLst>
                            <p:childTnLst>
                              <p:par>
                                <p:cTn id="68" presetID="35" presetClass="exit" presetSubtype="0" fill="hold" nodeType="clickEffect">
                                  <p:stCondLst>
                                    <p:cond delay="0"/>
                                  </p:stCondLst>
                                  <p:childTnLst>
                                    <p:animEffect transition="out" filter="fade">
                                      <p:cBhvr>
                                        <p:cTn id="69" dur="2000"/>
                                        <p:tgtEl>
                                          <p:spTgt spid="3117"/>
                                        </p:tgtEl>
                                      </p:cBhvr>
                                    </p:animEffect>
                                    <p:anim calcmode="lin" valueType="num">
                                      <p:cBhvr>
                                        <p:cTn id="70" dur="2000"/>
                                        <p:tgtEl>
                                          <p:spTgt spid="3117"/>
                                        </p:tgtEl>
                                        <p:attrNameLst>
                                          <p:attrName>style.rotation</p:attrName>
                                        </p:attrNameLst>
                                      </p:cBhvr>
                                      <p:tavLst>
                                        <p:tav tm="0">
                                          <p:val>
                                            <p:fltVal val="0"/>
                                          </p:val>
                                        </p:tav>
                                        <p:tav tm="100000">
                                          <p:val>
                                            <p:fltVal val="720"/>
                                          </p:val>
                                        </p:tav>
                                      </p:tavLst>
                                    </p:anim>
                                    <p:anim calcmode="lin" valueType="num">
                                      <p:cBhvr>
                                        <p:cTn id="71" dur="2000"/>
                                        <p:tgtEl>
                                          <p:spTgt spid="3117"/>
                                        </p:tgtEl>
                                        <p:attrNameLst>
                                          <p:attrName>ppt_h</p:attrName>
                                        </p:attrNameLst>
                                      </p:cBhvr>
                                      <p:tavLst>
                                        <p:tav tm="0">
                                          <p:val>
                                            <p:strVal val="ppt_h"/>
                                          </p:val>
                                        </p:tav>
                                        <p:tav tm="100000">
                                          <p:val>
                                            <p:fltVal val="0"/>
                                          </p:val>
                                        </p:tav>
                                      </p:tavLst>
                                    </p:anim>
                                    <p:anim calcmode="lin" valueType="num">
                                      <p:cBhvr>
                                        <p:cTn id="72" dur="2000"/>
                                        <p:tgtEl>
                                          <p:spTgt spid="3117"/>
                                        </p:tgtEl>
                                        <p:attrNameLst>
                                          <p:attrName>ppt_w</p:attrName>
                                        </p:attrNameLst>
                                      </p:cBhvr>
                                      <p:tavLst>
                                        <p:tav tm="0">
                                          <p:val>
                                            <p:strVal val="ppt_w"/>
                                          </p:val>
                                        </p:tav>
                                        <p:tav tm="100000">
                                          <p:val>
                                            <p:fltVal val="0"/>
                                          </p:val>
                                        </p:tav>
                                      </p:tavLst>
                                    </p:anim>
                                    <p:set>
                                      <p:cBhvr>
                                        <p:cTn id="73" dur="1" fill="hold">
                                          <p:stCondLst>
                                            <p:cond delay="1999"/>
                                          </p:stCondLst>
                                        </p:cTn>
                                        <p:tgtEl>
                                          <p:spTgt spid="3117"/>
                                        </p:tgtEl>
                                        <p:attrNameLst>
                                          <p:attrName>style.visibility</p:attrName>
                                        </p:attrNameLst>
                                      </p:cBhvr>
                                      <p:to>
                                        <p:strVal val="hidden"/>
                                      </p:to>
                                    </p:set>
                                  </p:childTnLst>
                                </p:cTn>
                              </p:par>
                            </p:childTnLst>
                          </p:cTn>
                        </p:par>
                      </p:childTnLst>
                    </p:cTn>
                  </p:par>
                </p:childTnLst>
              </p:cTn>
              <p:nextCondLst>
                <p:cond evt="onClick" delay="0">
                  <p:tgtEl>
                    <p:spTgt spid="3117"/>
                  </p:tgtEl>
                </p:cond>
              </p:nextCondLst>
            </p:seq>
            <p:seq concurrent="1" nextAc="seek">
              <p:cTn id="74" restart="whenNotActive" fill="hold" evtFilter="cancelBubble" nodeType="interactiveSeq">
                <p:stCondLst>
                  <p:cond evt="onClick" delay="0">
                    <p:tgtEl>
                      <p:spTgt spid="3118"/>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35" presetClass="exit" presetSubtype="0" fill="hold" nodeType="clickEffect">
                                  <p:stCondLst>
                                    <p:cond delay="0"/>
                                  </p:stCondLst>
                                  <p:childTnLst>
                                    <p:animEffect transition="out" filter="fade">
                                      <p:cBhvr>
                                        <p:cTn id="78" dur="2000"/>
                                        <p:tgtEl>
                                          <p:spTgt spid="3118"/>
                                        </p:tgtEl>
                                      </p:cBhvr>
                                    </p:animEffect>
                                    <p:anim calcmode="lin" valueType="num">
                                      <p:cBhvr>
                                        <p:cTn id="79" dur="2000"/>
                                        <p:tgtEl>
                                          <p:spTgt spid="3118"/>
                                        </p:tgtEl>
                                        <p:attrNameLst>
                                          <p:attrName>style.rotation</p:attrName>
                                        </p:attrNameLst>
                                      </p:cBhvr>
                                      <p:tavLst>
                                        <p:tav tm="0">
                                          <p:val>
                                            <p:fltVal val="0"/>
                                          </p:val>
                                        </p:tav>
                                        <p:tav tm="100000">
                                          <p:val>
                                            <p:fltVal val="720"/>
                                          </p:val>
                                        </p:tav>
                                      </p:tavLst>
                                    </p:anim>
                                    <p:anim calcmode="lin" valueType="num">
                                      <p:cBhvr>
                                        <p:cTn id="80" dur="2000"/>
                                        <p:tgtEl>
                                          <p:spTgt spid="3118"/>
                                        </p:tgtEl>
                                        <p:attrNameLst>
                                          <p:attrName>ppt_h</p:attrName>
                                        </p:attrNameLst>
                                      </p:cBhvr>
                                      <p:tavLst>
                                        <p:tav tm="0">
                                          <p:val>
                                            <p:strVal val="ppt_h"/>
                                          </p:val>
                                        </p:tav>
                                        <p:tav tm="100000">
                                          <p:val>
                                            <p:fltVal val="0"/>
                                          </p:val>
                                        </p:tav>
                                      </p:tavLst>
                                    </p:anim>
                                    <p:anim calcmode="lin" valueType="num">
                                      <p:cBhvr>
                                        <p:cTn id="81" dur="2000"/>
                                        <p:tgtEl>
                                          <p:spTgt spid="3118"/>
                                        </p:tgtEl>
                                        <p:attrNameLst>
                                          <p:attrName>ppt_w</p:attrName>
                                        </p:attrNameLst>
                                      </p:cBhvr>
                                      <p:tavLst>
                                        <p:tav tm="0">
                                          <p:val>
                                            <p:strVal val="ppt_w"/>
                                          </p:val>
                                        </p:tav>
                                        <p:tav tm="100000">
                                          <p:val>
                                            <p:fltVal val="0"/>
                                          </p:val>
                                        </p:tav>
                                      </p:tavLst>
                                    </p:anim>
                                    <p:set>
                                      <p:cBhvr>
                                        <p:cTn id="82" dur="1" fill="hold">
                                          <p:stCondLst>
                                            <p:cond delay="1999"/>
                                          </p:stCondLst>
                                        </p:cTn>
                                        <p:tgtEl>
                                          <p:spTgt spid="3118"/>
                                        </p:tgtEl>
                                        <p:attrNameLst>
                                          <p:attrName>style.visibility</p:attrName>
                                        </p:attrNameLst>
                                      </p:cBhvr>
                                      <p:to>
                                        <p:strVal val="hidden"/>
                                      </p:to>
                                    </p:set>
                                  </p:childTnLst>
                                </p:cTn>
                              </p:par>
                            </p:childTnLst>
                          </p:cTn>
                        </p:par>
                      </p:childTnLst>
                    </p:cTn>
                  </p:par>
                </p:childTnLst>
              </p:cTn>
              <p:nextCondLst>
                <p:cond evt="onClick" delay="0">
                  <p:tgtEl>
                    <p:spTgt spid="3118"/>
                  </p:tgtEl>
                </p:cond>
              </p:nextCondLst>
            </p:seq>
            <p:seq concurrent="1" nextAc="seek">
              <p:cTn id="83" restart="whenNotActive" fill="hold" evtFilter="cancelBubble" nodeType="interactiveSeq">
                <p:stCondLst>
                  <p:cond evt="onClick" delay="0">
                    <p:tgtEl>
                      <p:spTgt spid="3119"/>
                    </p:tgtEl>
                  </p:cond>
                </p:stCondLst>
                <p:endSync evt="end" delay="0">
                  <p:rtn val="all"/>
                </p:endSync>
                <p:childTnLst>
                  <p:par>
                    <p:cTn id="84" fill="hold" nodeType="clickPar">
                      <p:stCondLst>
                        <p:cond delay="0"/>
                      </p:stCondLst>
                      <p:childTnLst>
                        <p:par>
                          <p:cTn id="85" fill="hold" nodeType="withGroup">
                            <p:stCondLst>
                              <p:cond delay="0"/>
                            </p:stCondLst>
                            <p:childTnLst>
                              <p:par>
                                <p:cTn id="86" presetID="35" presetClass="exit" presetSubtype="0" fill="hold" nodeType="clickEffect">
                                  <p:stCondLst>
                                    <p:cond delay="0"/>
                                  </p:stCondLst>
                                  <p:childTnLst>
                                    <p:animEffect transition="out" filter="fade">
                                      <p:cBhvr>
                                        <p:cTn id="87" dur="2000"/>
                                        <p:tgtEl>
                                          <p:spTgt spid="3119"/>
                                        </p:tgtEl>
                                      </p:cBhvr>
                                    </p:animEffect>
                                    <p:anim calcmode="lin" valueType="num">
                                      <p:cBhvr>
                                        <p:cTn id="88" dur="2000"/>
                                        <p:tgtEl>
                                          <p:spTgt spid="3119"/>
                                        </p:tgtEl>
                                        <p:attrNameLst>
                                          <p:attrName>style.rotation</p:attrName>
                                        </p:attrNameLst>
                                      </p:cBhvr>
                                      <p:tavLst>
                                        <p:tav tm="0">
                                          <p:val>
                                            <p:fltVal val="0"/>
                                          </p:val>
                                        </p:tav>
                                        <p:tav tm="100000">
                                          <p:val>
                                            <p:fltVal val="720"/>
                                          </p:val>
                                        </p:tav>
                                      </p:tavLst>
                                    </p:anim>
                                    <p:anim calcmode="lin" valueType="num">
                                      <p:cBhvr>
                                        <p:cTn id="89" dur="2000"/>
                                        <p:tgtEl>
                                          <p:spTgt spid="3119"/>
                                        </p:tgtEl>
                                        <p:attrNameLst>
                                          <p:attrName>ppt_h</p:attrName>
                                        </p:attrNameLst>
                                      </p:cBhvr>
                                      <p:tavLst>
                                        <p:tav tm="0">
                                          <p:val>
                                            <p:strVal val="ppt_h"/>
                                          </p:val>
                                        </p:tav>
                                        <p:tav tm="100000">
                                          <p:val>
                                            <p:fltVal val="0"/>
                                          </p:val>
                                        </p:tav>
                                      </p:tavLst>
                                    </p:anim>
                                    <p:anim calcmode="lin" valueType="num">
                                      <p:cBhvr>
                                        <p:cTn id="90" dur="2000"/>
                                        <p:tgtEl>
                                          <p:spTgt spid="3119"/>
                                        </p:tgtEl>
                                        <p:attrNameLst>
                                          <p:attrName>ppt_w</p:attrName>
                                        </p:attrNameLst>
                                      </p:cBhvr>
                                      <p:tavLst>
                                        <p:tav tm="0">
                                          <p:val>
                                            <p:strVal val="ppt_w"/>
                                          </p:val>
                                        </p:tav>
                                        <p:tav tm="100000">
                                          <p:val>
                                            <p:fltVal val="0"/>
                                          </p:val>
                                        </p:tav>
                                      </p:tavLst>
                                    </p:anim>
                                    <p:set>
                                      <p:cBhvr>
                                        <p:cTn id="91" dur="1" fill="hold">
                                          <p:stCondLst>
                                            <p:cond delay="1999"/>
                                          </p:stCondLst>
                                        </p:cTn>
                                        <p:tgtEl>
                                          <p:spTgt spid="3119"/>
                                        </p:tgtEl>
                                        <p:attrNameLst>
                                          <p:attrName>style.visibility</p:attrName>
                                        </p:attrNameLst>
                                      </p:cBhvr>
                                      <p:to>
                                        <p:strVal val="hidden"/>
                                      </p:to>
                                    </p:set>
                                  </p:childTnLst>
                                </p:cTn>
                              </p:par>
                            </p:childTnLst>
                          </p:cTn>
                        </p:par>
                      </p:childTnLst>
                    </p:cTn>
                  </p:par>
                </p:childTnLst>
              </p:cTn>
              <p:nextCondLst>
                <p:cond evt="onClick" delay="0">
                  <p:tgtEl>
                    <p:spTgt spid="3119"/>
                  </p:tgtEl>
                </p:cond>
              </p:nextCondLst>
            </p:seq>
            <p:seq concurrent="1" nextAc="seek">
              <p:cTn id="92" restart="whenNotActive" fill="hold" evtFilter="cancelBubble" nodeType="interactiveSeq">
                <p:stCondLst>
                  <p:cond evt="onClick" delay="0">
                    <p:tgtEl>
                      <p:spTgt spid="3120"/>
                    </p:tgtEl>
                  </p:cond>
                </p:stCondLst>
                <p:endSync evt="end" delay="0">
                  <p:rtn val="all"/>
                </p:endSync>
                <p:childTnLst>
                  <p:par>
                    <p:cTn id="93" fill="hold" nodeType="clickPar">
                      <p:stCondLst>
                        <p:cond delay="0"/>
                      </p:stCondLst>
                      <p:childTnLst>
                        <p:par>
                          <p:cTn id="94" fill="hold" nodeType="withGroup">
                            <p:stCondLst>
                              <p:cond delay="0"/>
                            </p:stCondLst>
                            <p:childTnLst>
                              <p:par>
                                <p:cTn id="95" presetID="35" presetClass="exit" presetSubtype="0" fill="hold" nodeType="clickEffect">
                                  <p:stCondLst>
                                    <p:cond delay="0"/>
                                  </p:stCondLst>
                                  <p:childTnLst>
                                    <p:animEffect transition="out" filter="fade">
                                      <p:cBhvr>
                                        <p:cTn id="96" dur="2000"/>
                                        <p:tgtEl>
                                          <p:spTgt spid="3120"/>
                                        </p:tgtEl>
                                      </p:cBhvr>
                                    </p:animEffect>
                                    <p:anim calcmode="lin" valueType="num">
                                      <p:cBhvr>
                                        <p:cTn id="97" dur="2000"/>
                                        <p:tgtEl>
                                          <p:spTgt spid="3120"/>
                                        </p:tgtEl>
                                        <p:attrNameLst>
                                          <p:attrName>style.rotation</p:attrName>
                                        </p:attrNameLst>
                                      </p:cBhvr>
                                      <p:tavLst>
                                        <p:tav tm="0">
                                          <p:val>
                                            <p:fltVal val="0"/>
                                          </p:val>
                                        </p:tav>
                                        <p:tav tm="100000">
                                          <p:val>
                                            <p:fltVal val="720"/>
                                          </p:val>
                                        </p:tav>
                                      </p:tavLst>
                                    </p:anim>
                                    <p:anim calcmode="lin" valueType="num">
                                      <p:cBhvr>
                                        <p:cTn id="98" dur="2000"/>
                                        <p:tgtEl>
                                          <p:spTgt spid="3120"/>
                                        </p:tgtEl>
                                        <p:attrNameLst>
                                          <p:attrName>ppt_h</p:attrName>
                                        </p:attrNameLst>
                                      </p:cBhvr>
                                      <p:tavLst>
                                        <p:tav tm="0">
                                          <p:val>
                                            <p:strVal val="ppt_h"/>
                                          </p:val>
                                        </p:tav>
                                        <p:tav tm="100000">
                                          <p:val>
                                            <p:fltVal val="0"/>
                                          </p:val>
                                        </p:tav>
                                      </p:tavLst>
                                    </p:anim>
                                    <p:anim calcmode="lin" valueType="num">
                                      <p:cBhvr>
                                        <p:cTn id="99" dur="2000"/>
                                        <p:tgtEl>
                                          <p:spTgt spid="3120"/>
                                        </p:tgtEl>
                                        <p:attrNameLst>
                                          <p:attrName>ppt_w</p:attrName>
                                        </p:attrNameLst>
                                      </p:cBhvr>
                                      <p:tavLst>
                                        <p:tav tm="0">
                                          <p:val>
                                            <p:strVal val="ppt_w"/>
                                          </p:val>
                                        </p:tav>
                                        <p:tav tm="100000">
                                          <p:val>
                                            <p:fltVal val="0"/>
                                          </p:val>
                                        </p:tav>
                                      </p:tavLst>
                                    </p:anim>
                                    <p:set>
                                      <p:cBhvr>
                                        <p:cTn id="100" dur="1" fill="hold">
                                          <p:stCondLst>
                                            <p:cond delay="1999"/>
                                          </p:stCondLst>
                                        </p:cTn>
                                        <p:tgtEl>
                                          <p:spTgt spid="3120"/>
                                        </p:tgtEl>
                                        <p:attrNameLst>
                                          <p:attrName>style.visibility</p:attrName>
                                        </p:attrNameLst>
                                      </p:cBhvr>
                                      <p:to>
                                        <p:strVal val="hidden"/>
                                      </p:to>
                                    </p:set>
                                  </p:childTnLst>
                                </p:cTn>
                              </p:par>
                            </p:childTnLst>
                          </p:cTn>
                        </p:par>
                      </p:childTnLst>
                    </p:cTn>
                  </p:par>
                </p:childTnLst>
              </p:cTn>
              <p:nextCondLst>
                <p:cond evt="onClick" delay="0">
                  <p:tgtEl>
                    <p:spTgt spid="3120"/>
                  </p:tgtEl>
                </p:cond>
              </p:nextCondLst>
            </p:seq>
            <p:seq concurrent="1" nextAc="seek">
              <p:cTn id="101" restart="whenNotActive" fill="hold" evtFilter="cancelBubble" nodeType="interactiveSeq">
                <p:stCondLst>
                  <p:cond evt="onClick" delay="0">
                    <p:tgtEl>
                      <p:spTgt spid="3121"/>
                    </p:tgtEl>
                  </p:cond>
                </p:stCondLst>
                <p:endSync evt="end" delay="0">
                  <p:rtn val="all"/>
                </p:endSync>
                <p:childTnLst>
                  <p:par>
                    <p:cTn id="102" fill="hold" nodeType="clickPar">
                      <p:stCondLst>
                        <p:cond delay="0"/>
                      </p:stCondLst>
                      <p:childTnLst>
                        <p:par>
                          <p:cTn id="103" fill="hold" nodeType="withGroup">
                            <p:stCondLst>
                              <p:cond delay="0"/>
                            </p:stCondLst>
                            <p:childTnLst>
                              <p:par>
                                <p:cTn id="104" presetID="35" presetClass="exit" presetSubtype="0" fill="hold" nodeType="clickEffect">
                                  <p:stCondLst>
                                    <p:cond delay="0"/>
                                  </p:stCondLst>
                                  <p:childTnLst>
                                    <p:animEffect transition="out" filter="fade">
                                      <p:cBhvr>
                                        <p:cTn id="105" dur="2000"/>
                                        <p:tgtEl>
                                          <p:spTgt spid="3121"/>
                                        </p:tgtEl>
                                      </p:cBhvr>
                                    </p:animEffect>
                                    <p:anim calcmode="lin" valueType="num">
                                      <p:cBhvr>
                                        <p:cTn id="106" dur="2000"/>
                                        <p:tgtEl>
                                          <p:spTgt spid="3121"/>
                                        </p:tgtEl>
                                        <p:attrNameLst>
                                          <p:attrName>style.rotation</p:attrName>
                                        </p:attrNameLst>
                                      </p:cBhvr>
                                      <p:tavLst>
                                        <p:tav tm="0">
                                          <p:val>
                                            <p:fltVal val="0"/>
                                          </p:val>
                                        </p:tav>
                                        <p:tav tm="100000">
                                          <p:val>
                                            <p:fltVal val="720"/>
                                          </p:val>
                                        </p:tav>
                                      </p:tavLst>
                                    </p:anim>
                                    <p:anim calcmode="lin" valueType="num">
                                      <p:cBhvr>
                                        <p:cTn id="107" dur="2000"/>
                                        <p:tgtEl>
                                          <p:spTgt spid="3121"/>
                                        </p:tgtEl>
                                        <p:attrNameLst>
                                          <p:attrName>ppt_h</p:attrName>
                                        </p:attrNameLst>
                                      </p:cBhvr>
                                      <p:tavLst>
                                        <p:tav tm="0">
                                          <p:val>
                                            <p:strVal val="ppt_h"/>
                                          </p:val>
                                        </p:tav>
                                        <p:tav tm="100000">
                                          <p:val>
                                            <p:fltVal val="0"/>
                                          </p:val>
                                        </p:tav>
                                      </p:tavLst>
                                    </p:anim>
                                    <p:anim calcmode="lin" valueType="num">
                                      <p:cBhvr>
                                        <p:cTn id="108" dur="2000"/>
                                        <p:tgtEl>
                                          <p:spTgt spid="3121"/>
                                        </p:tgtEl>
                                        <p:attrNameLst>
                                          <p:attrName>ppt_w</p:attrName>
                                        </p:attrNameLst>
                                      </p:cBhvr>
                                      <p:tavLst>
                                        <p:tav tm="0">
                                          <p:val>
                                            <p:strVal val="ppt_w"/>
                                          </p:val>
                                        </p:tav>
                                        <p:tav tm="100000">
                                          <p:val>
                                            <p:fltVal val="0"/>
                                          </p:val>
                                        </p:tav>
                                      </p:tavLst>
                                    </p:anim>
                                    <p:set>
                                      <p:cBhvr>
                                        <p:cTn id="109" dur="1" fill="hold">
                                          <p:stCondLst>
                                            <p:cond delay="1999"/>
                                          </p:stCondLst>
                                        </p:cTn>
                                        <p:tgtEl>
                                          <p:spTgt spid="3121"/>
                                        </p:tgtEl>
                                        <p:attrNameLst>
                                          <p:attrName>style.visibility</p:attrName>
                                        </p:attrNameLst>
                                      </p:cBhvr>
                                      <p:to>
                                        <p:strVal val="hidden"/>
                                      </p:to>
                                    </p:set>
                                  </p:childTnLst>
                                </p:cTn>
                              </p:par>
                            </p:childTnLst>
                          </p:cTn>
                        </p:par>
                      </p:childTnLst>
                    </p:cTn>
                  </p:par>
                </p:childTnLst>
              </p:cTn>
              <p:nextCondLst>
                <p:cond evt="onClick" delay="0">
                  <p:tgtEl>
                    <p:spTgt spid="3121"/>
                  </p:tgtEl>
                </p:cond>
              </p:nextCondLst>
            </p:seq>
            <p:seq concurrent="1" nextAc="seek">
              <p:cTn id="110" restart="whenNotActive" fill="hold" evtFilter="cancelBubble" nodeType="interactiveSeq">
                <p:stCondLst>
                  <p:cond evt="onClick" delay="0">
                    <p:tgtEl>
                      <p:spTgt spid="3109"/>
                    </p:tgtEl>
                  </p:cond>
                </p:stCondLst>
                <p:endSync evt="end" delay="0">
                  <p:rtn val="all"/>
                </p:endSync>
                <p:childTnLst>
                  <p:par>
                    <p:cTn id="111" fill="hold" nodeType="clickPar">
                      <p:stCondLst>
                        <p:cond delay="0"/>
                      </p:stCondLst>
                      <p:childTnLst>
                        <p:par>
                          <p:cTn id="112" fill="hold" nodeType="withGroup">
                            <p:stCondLst>
                              <p:cond delay="0"/>
                            </p:stCondLst>
                            <p:childTnLst>
                              <p:par>
                                <p:cTn id="113" presetID="35" presetClass="exit" presetSubtype="0" fill="hold" nodeType="clickEffect">
                                  <p:stCondLst>
                                    <p:cond delay="0"/>
                                  </p:stCondLst>
                                  <p:childTnLst>
                                    <p:animEffect transition="out" filter="fade">
                                      <p:cBhvr>
                                        <p:cTn id="114" dur="2000"/>
                                        <p:tgtEl>
                                          <p:spTgt spid="3109"/>
                                        </p:tgtEl>
                                      </p:cBhvr>
                                    </p:animEffect>
                                    <p:anim calcmode="lin" valueType="num">
                                      <p:cBhvr>
                                        <p:cTn id="115" dur="2000"/>
                                        <p:tgtEl>
                                          <p:spTgt spid="3109"/>
                                        </p:tgtEl>
                                        <p:attrNameLst>
                                          <p:attrName>style.rotation</p:attrName>
                                        </p:attrNameLst>
                                      </p:cBhvr>
                                      <p:tavLst>
                                        <p:tav tm="0">
                                          <p:val>
                                            <p:fltVal val="0"/>
                                          </p:val>
                                        </p:tav>
                                        <p:tav tm="100000">
                                          <p:val>
                                            <p:fltVal val="720"/>
                                          </p:val>
                                        </p:tav>
                                      </p:tavLst>
                                    </p:anim>
                                    <p:anim calcmode="lin" valueType="num">
                                      <p:cBhvr>
                                        <p:cTn id="116" dur="2000"/>
                                        <p:tgtEl>
                                          <p:spTgt spid="3109"/>
                                        </p:tgtEl>
                                        <p:attrNameLst>
                                          <p:attrName>ppt_h</p:attrName>
                                        </p:attrNameLst>
                                      </p:cBhvr>
                                      <p:tavLst>
                                        <p:tav tm="0">
                                          <p:val>
                                            <p:strVal val="ppt_h"/>
                                          </p:val>
                                        </p:tav>
                                        <p:tav tm="100000">
                                          <p:val>
                                            <p:fltVal val="0"/>
                                          </p:val>
                                        </p:tav>
                                      </p:tavLst>
                                    </p:anim>
                                    <p:anim calcmode="lin" valueType="num">
                                      <p:cBhvr>
                                        <p:cTn id="117" dur="2000"/>
                                        <p:tgtEl>
                                          <p:spTgt spid="3109"/>
                                        </p:tgtEl>
                                        <p:attrNameLst>
                                          <p:attrName>ppt_w</p:attrName>
                                        </p:attrNameLst>
                                      </p:cBhvr>
                                      <p:tavLst>
                                        <p:tav tm="0">
                                          <p:val>
                                            <p:strVal val="ppt_w"/>
                                          </p:val>
                                        </p:tav>
                                        <p:tav tm="100000">
                                          <p:val>
                                            <p:fltVal val="0"/>
                                          </p:val>
                                        </p:tav>
                                      </p:tavLst>
                                    </p:anim>
                                    <p:set>
                                      <p:cBhvr>
                                        <p:cTn id="118" dur="1" fill="hold">
                                          <p:stCondLst>
                                            <p:cond delay="1999"/>
                                          </p:stCondLst>
                                        </p:cTn>
                                        <p:tgtEl>
                                          <p:spTgt spid="3109"/>
                                        </p:tgtEl>
                                        <p:attrNameLst>
                                          <p:attrName>style.visibility</p:attrName>
                                        </p:attrNameLst>
                                      </p:cBhvr>
                                      <p:to>
                                        <p:strVal val="hidden"/>
                                      </p:to>
                                    </p:set>
                                  </p:childTnLst>
                                </p:cTn>
                              </p:par>
                            </p:childTnLst>
                          </p:cTn>
                        </p:par>
                      </p:childTnLst>
                    </p:cTn>
                  </p:par>
                </p:childTnLst>
              </p:cTn>
              <p:nextCondLst>
                <p:cond evt="onClick" delay="0">
                  <p:tgtEl>
                    <p:spTgt spid="3109"/>
                  </p:tgtEl>
                </p:cond>
              </p:nextCondLst>
            </p:seq>
            <p:seq concurrent="1" nextAc="seek">
              <p:cTn id="119" restart="whenNotActive" fill="hold" evtFilter="cancelBubble" nodeType="interactiveSeq">
                <p:stCondLst>
                  <p:cond evt="onClick" delay="0">
                    <p:tgtEl>
                      <p:spTgt spid="3122"/>
                    </p:tgtEl>
                  </p:cond>
                </p:stCondLst>
                <p:endSync evt="end" delay="0">
                  <p:rtn val="all"/>
                </p:endSync>
                <p:childTnLst>
                  <p:par>
                    <p:cTn id="120" fill="hold" nodeType="clickPar">
                      <p:stCondLst>
                        <p:cond delay="0"/>
                      </p:stCondLst>
                      <p:childTnLst>
                        <p:par>
                          <p:cTn id="121" fill="hold" nodeType="withGroup">
                            <p:stCondLst>
                              <p:cond delay="0"/>
                            </p:stCondLst>
                            <p:childTnLst>
                              <p:par>
                                <p:cTn id="122" presetID="35" presetClass="exit" presetSubtype="0" fill="hold" nodeType="clickEffect">
                                  <p:stCondLst>
                                    <p:cond delay="0"/>
                                  </p:stCondLst>
                                  <p:childTnLst>
                                    <p:animEffect transition="out" filter="fade">
                                      <p:cBhvr>
                                        <p:cTn id="123" dur="2000"/>
                                        <p:tgtEl>
                                          <p:spTgt spid="3122"/>
                                        </p:tgtEl>
                                      </p:cBhvr>
                                    </p:animEffect>
                                    <p:anim calcmode="lin" valueType="num">
                                      <p:cBhvr>
                                        <p:cTn id="124" dur="2000"/>
                                        <p:tgtEl>
                                          <p:spTgt spid="3122"/>
                                        </p:tgtEl>
                                        <p:attrNameLst>
                                          <p:attrName>style.rotation</p:attrName>
                                        </p:attrNameLst>
                                      </p:cBhvr>
                                      <p:tavLst>
                                        <p:tav tm="0">
                                          <p:val>
                                            <p:fltVal val="0"/>
                                          </p:val>
                                        </p:tav>
                                        <p:tav tm="100000">
                                          <p:val>
                                            <p:fltVal val="720"/>
                                          </p:val>
                                        </p:tav>
                                      </p:tavLst>
                                    </p:anim>
                                    <p:anim calcmode="lin" valueType="num">
                                      <p:cBhvr>
                                        <p:cTn id="125" dur="2000"/>
                                        <p:tgtEl>
                                          <p:spTgt spid="3122"/>
                                        </p:tgtEl>
                                        <p:attrNameLst>
                                          <p:attrName>ppt_h</p:attrName>
                                        </p:attrNameLst>
                                      </p:cBhvr>
                                      <p:tavLst>
                                        <p:tav tm="0">
                                          <p:val>
                                            <p:strVal val="ppt_h"/>
                                          </p:val>
                                        </p:tav>
                                        <p:tav tm="100000">
                                          <p:val>
                                            <p:fltVal val="0"/>
                                          </p:val>
                                        </p:tav>
                                      </p:tavLst>
                                    </p:anim>
                                    <p:anim calcmode="lin" valueType="num">
                                      <p:cBhvr>
                                        <p:cTn id="126" dur="2000"/>
                                        <p:tgtEl>
                                          <p:spTgt spid="3122"/>
                                        </p:tgtEl>
                                        <p:attrNameLst>
                                          <p:attrName>ppt_w</p:attrName>
                                        </p:attrNameLst>
                                      </p:cBhvr>
                                      <p:tavLst>
                                        <p:tav tm="0">
                                          <p:val>
                                            <p:strVal val="ppt_w"/>
                                          </p:val>
                                        </p:tav>
                                        <p:tav tm="100000">
                                          <p:val>
                                            <p:fltVal val="0"/>
                                          </p:val>
                                        </p:tav>
                                      </p:tavLst>
                                    </p:anim>
                                    <p:set>
                                      <p:cBhvr>
                                        <p:cTn id="127" dur="1" fill="hold">
                                          <p:stCondLst>
                                            <p:cond delay="1999"/>
                                          </p:stCondLst>
                                        </p:cTn>
                                        <p:tgtEl>
                                          <p:spTgt spid="3122"/>
                                        </p:tgtEl>
                                        <p:attrNameLst>
                                          <p:attrName>style.visibility</p:attrName>
                                        </p:attrNameLst>
                                      </p:cBhvr>
                                      <p:to>
                                        <p:strVal val="hidden"/>
                                      </p:to>
                                    </p:set>
                                  </p:childTnLst>
                                </p:cTn>
                              </p:par>
                            </p:childTnLst>
                          </p:cTn>
                        </p:par>
                      </p:childTnLst>
                    </p:cTn>
                  </p:par>
                </p:childTnLst>
              </p:cTn>
              <p:nextCondLst>
                <p:cond evt="onClick" delay="0">
                  <p:tgtEl>
                    <p:spTgt spid="3122"/>
                  </p:tgtEl>
                </p:cond>
              </p:nextCondLst>
            </p:seq>
            <p:seq concurrent="1" nextAc="seek">
              <p:cTn id="128" restart="whenNotActive" fill="hold" evtFilter="cancelBubble" nodeType="interactiveSeq">
                <p:stCondLst>
                  <p:cond evt="onClick" delay="0">
                    <p:tgtEl>
                      <p:spTgt spid="3126"/>
                    </p:tgtEl>
                  </p:cond>
                </p:stCondLst>
                <p:endSync evt="end" delay="0">
                  <p:rtn val="all"/>
                </p:endSync>
                <p:childTnLst>
                  <p:par>
                    <p:cTn id="129" fill="hold" nodeType="clickPar">
                      <p:stCondLst>
                        <p:cond delay="0"/>
                      </p:stCondLst>
                      <p:childTnLst>
                        <p:par>
                          <p:cTn id="130" fill="hold" nodeType="withGroup">
                            <p:stCondLst>
                              <p:cond delay="0"/>
                            </p:stCondLst>
                            <p:childTnLst>
                              <p:par>
                                <p:cTn id="131" presetID="35" presetClass="exit" presetSubtype="0" fill="hold" nodeType="clickEffect">
                                  <p:stCondLst>
                                    <p:cond delay="0"/>
                                  </p:stCondLst>
                                  <p:childTnLst>
                                    <p:animEffect transition="out" filter="fade">
                                      <p:cBhvr>
                                        <p:cTn id="132" dur="2000"/>
                                        <p:tgtEl>
                                          <p:spTgt spid="3126"/>
                                        </p:tgtEl>
                                      </p:cBhvr>
                                    </p:animEffect>
                                    <p:anim calcmode="lin" valueType="num">
                                      <p:cBhvr>
                                        <p:cTn id="133" dur="2000"/>
                                        <p:tgtEl>
                                          <p:spTgt spid="3126"/>
                                        </p:tgtEl>
                                        <p:attrNameLst>
                                          <p:attrName>style.rotation</p:attrName>
                                        </p:attrNameLst>
                                      </p:cBhvr>
                                      <p:tavLst>
                                        <p:tav tm="0">
                                          <p:val>
                                            <p:fltVal val="0"/>
                                          </p:val>
                                        </p:tav>
                                        <p:tav tm="100000">
                                          <p:val>
                                            <p:fltVal val="720"/>
                                          </p:val>
                                        </p:tav>
                                      </p:tavLst>
                                    </p:anim>
                                    <p:anim calcmode="lin" valueType="num">
                                      <p:cBhvr>
                                        <p:cTn id="134" dur="2000"/>
                                        <p:tgtEl>
                                          <p:spTgt spid="3126"/>
                                        </p:tgtEl>
                                        <p:attrNameLst>
                                          <p:attrName>ppt_h</p:attrName>
                                        </p:attrNameLst>
                                      </p:cBhvr>
                                      <p:tavLst>
                                        <p:tav tm="0">
                                          <p:val>
                                            <p:strVal val="ppt_h"/>
                                          </p:val>
                                        </p:tav>
                                        <p:tav tm="100000">
                                          <p:val>
                                            <p:fltVal val="0"/>
                                          </p:val>
                                        </p:tav>
                                      </p:tavLst>
                                    </p:anim>
                                    <p:anim calcmode="lin" valueType="num">
                                      <p:cBhvr>
                                        <p:cTn id="135" dur="2000"/>
                                        <p:tgtEl>
                                          <p:spTgt spid="3126"/>
                                        </p:tgtEl>
                                        <p:attrNameLst>
                                          <p:attrName>ppt_w</p:attrName>
                                        </p:attrNameLst>
                                      </p:cBhvr>
                                      <p:tavLst>
                                        <p:tav tm="0">
                                          <p:val>
                                            <p:strVal val="ppt_w"/>
                                          </p:val>
                                        </p:tav>
                                        <p:tav tm="100000">
                                          <p:val>
                                            <p:fltVal val="0"/>
                                          </p:val>
                                        </p:tav>
                                      </p:tavLst>
                                    </p:anim>
                                    <p:set>
                                      <p:cBhvr>
                                        <p:cTn id="136" dur="1" fill="hold">
                                          <p:stCondLst>
                                            <p:cond delay="1999"/>
                                          </p:stCondLst>
                                        </p:cTn>
                                        <p:tgtEl>
                                          <p:spTgt spid="3126"/>
                                        </p:tgtEl>
                                        <p:attrNameLst>
                                          <p:attrName>style.visibility</p:attrName>
                                        </p:attrNameLst>
                                      </p:cBhvr>
                                      <p:to>
                                        <p:strVal val="hidden"/>
                                      </p:to>
                                    </p:set>
                                  </p:childTnLst>
                                </p:cTn>
                              </p:par>
                            </p:childTnLst>
                          </p:cTn>
                        </p:par>
                      </p:childTnLst>
                    </p:cTn>
                  </p:par>
                </p:childTnLst>
              </p:cTn>
              <p:nextCondLst>
                <p:cond evt="onClick" delay="0">
                  <p:tgtEl>
                    <p:spTgt spid="3126"/>
                  </p:tgtEl>
                </p:cond>
              </p:nextCondLst>
            </p:seq>
            <p:seq concurrent="1" nextAc="seek">
              <p:cTn id="137" restart="whenNotActive" fill="hold" evtFilter="cancelBubble" nodeType="interactiveSeq">
                <p:stCondLst>
                  <p:cond evt="onClick" delay="0">
                    <p:tgtEl>
                      <p:spTgt spid="3110"/>
                    </p:tgtEl>
                  </p:cond>
                </p:stCondLst>
                <p:endSync evt="end" delay="0">
                  <p:rtn val="all"/>
                </p:endSync>
                <p:childTnLst>
                  <p:par>
                    <p:cTn id="138" fill="hold" nodeType="clickPar">
                      <p:stCondLst>
                        <p:cond delay="0"/>
                      </p:stCondLst>
                      <p:childTnLst>
                        <p:par>
                          <p:cTn id="139" fill="hold" nodeType="withGroup">
                            <p:stCondLst>
                              <p:cond delay="0"/>
                            </p:stCondLst>
                            <p:childTnLst>
                              <p:par>
                                <p:cTn id="140" presetID="35" presetClass="exit" presetSubtype="0" fill="hold" nodeType="clickEffect">
                                  <p:stCondLst>
                                    <p:cond delay="0"/>
                                  </p:stCondLst>
                                  <p:childTnLst>
                                    <p:animEffect transition="out" filter="fade">
                                      <p:cBhvr>
                                        <p:cTn id="141" dur="2000"/>
                                        <p:tgtEl>
                                          <p:spTgt spid="3110"/>
                                        </p:tgtEl>
                                      </p:cBhvr>
                                    </p:animEffect>
                                    <p:anim calcmode="lin" valueType="num">
                                      <p:cBhvr>
                                        <p:cTn id="142" dur="2000"/>
                                        <p:tgtEl>
                                          <p:spTgt spid="3110"/>
                                        </p:tgtEl>
                                        <p:attrNameLst>
                                          <p:attrName>style.rotation</p:attrName>
                                        </p:attrNameLst>
                                      </p:cBhvr>
                                      <p:tavLst>
                                        <p:tav tm="0">
                                          <p:val>
                                            <p:fltVal val="0"/>
                                          </p:val>
                                        </p:tav>
                                        <p:tav tm="100000">
                                          <p:val>
                                            <p:fltVal val="720"/>
                                          </p:val>
                                        </p:tav>
                                      </p:tavLst>
                                    </p:anim>
                                    <p:anim calcmode="lin" valueType="num">
                                      <p:cBhvr>
                                        <p:cTn id="143" dur="2000"/>
                                        <p:tgtEl>
                                          <p:spTgt spid="3110"/>
                                        </p:tgtEl>
                                        <p:attrNameLst>
                                          <p:attrName>ppt_h</p:attrName>
                                        </p:attrNameLst>
                                      </p:cBhvr>
                                      <p:tavLst>
                                        <p:tav tm="0">
                                          <p:val>
                                            <p:strVal val="ppt_h"/>
                                          </p:val>
                                        </p:tav>
                                        <p:tav tm="100000">
                                          <p:val>
                                            <p:fltVal val="0"/>
                                          </p:val>
                                        </p:tav>
                                      </p:tavLst>
                                    </p:anim>
                                    <p:anim calcmode="lin" valueType="num">
                                      <p:cBhvr>
                                        <p:cTn id="144" dur="2000"/>
                                        <p:tgtEl>
                                          <p:spTgt spid="3110"/>
                                        </p:tgtEl>
                                        <p:attrNameLst>
                                          <p:attrName>ppt_w</p:attrName>
                                        </p:attrNameLst>
                                      </p:cBhvr>
                                      <p:tavLst>
                                        <p:tav tm="0">
                                          <p:val>
                                            <p:strVal val="ppt_w"/>
                                          </p:val>
                                        </p:tav>
                                        <p:tav tm="100000">
                                          <p:val>
                                            <p:fltVal val="0"/>
                                          </p:val>
                                        </p:tav>
                                      </p:tavLst>
                                    </p:anim>
                                    <p:set>
                                      <p:cBhvr>
                                        <p:cTn id="145" dur="1" fill="hold">
                                          <p:stCondLst>
                                            <p:cond delay="1999"/>
                                          </p:stCondLst>
                                        </p:cTn>
                                        <p:tgtEl>
                                          <p:spTgt spid="3110"/>
                                        </p:tgtEl>
                                        <p:attrNameLst>
                                          <p:attrName>style.visibility</p:attrName>
                                        </p:attrNameLst>
                                      </p:cBhvr>
                                      <p:to>
                                        <p:strVal val="hidden"/>
                                      </p:to>
                                    </p:set>
                                  </p:childTnLst>
                                </p:cTn>
                              </p:par>
                            </p:childTnLst>
                          </p:cTn>
                        </p:par>
                      </p:childTnLst>
                    </p:cTn>
                  </p:par>
                </p:childTnLst>
              </p:cTn>
              <p:nextCondLst>
                <p:cond evt="onClick" delay="0">
                  <p:tgtEl>
                    <p:spTgt spid="3110"/>
                  </p:tgtEl>
                </p:cond>
              </p:nextCondLst>
            </p:seq>
            <p:seq concurrent="1" nextAc="seek">
              <p:cTn id="146" restart="whenNotActive" fill="hold" evtFilter="cancelBubble" nodeType="interactiveSeq">
                <p:stCondLst>
                  <p:cond evt="onClick" delay="0">
                    <p:tgtEl>
                      <p:spTgt spid="3127"/>
                    </p:tgtEl>
                  </p:cond>
                </p:stCondLst>
                <p:endSync evt="end" delay="0">
                  <p:rtn val="all"/>
                </p:endSync>
                <p:childTnLst>
                  <p:par>
                    <p:cTn id="147" fill="hold" nodeType="clickPar">
                      <p:stCondLst>
                        <p:cond delay="0"/>
                      </p:stCondLst>
                      <p:childTnLst>
                        <p:par>
                          <p:cTn id="148" fill="hold" nodeType="withGroup">
                            <p:stCondLst>
                              <p:cond delay="0"/>
                            </p:stCondLst>
                            <p:childTnLst>
                              <p:par>
                                <p:cTn id="149" presetID="35" presetClass="exit" presetSubtype="0" fill="hold" nodeType="clickEffect">
                                  <p:stCondLst>
                                    <p:cond delay="0"/>
                                  </p:stCondLst>
                                  <p:childTnLst>
                                    <p:animEffect transition="out" filter="fade">
                                      <p:cBhvr>
                                        <p:cTn id="150" dur="2000"/>
                                        <p:tgtEl>
                                          <p:spTgt spid="3127"/>
                                        </p:tgtEl>
                                      </p:cBhvr>
                                    </p:animEffect>
                                    <p:anim calcmode="lin" valueType="num">
                                      <p:cBhvr>
                                        <p:cTn id="151" dur="2000"/>
                                        <p:tgtEl>
                                          <p:spTgt spid="3127"/>
                                        </p:tgtEl>
                                        <p:attrNameLst>
                                          <p:attrName>style.rotation</p:attrName>
                                        </p:attrNameLst>
                                      </p:cBhvr>
                                      <p:tavLst>
                                        <p:tav tm="0">
                                          <p:val>
                                            <p:fltVal val="0"/>
                                          </p:val>
                                        </p:tav>
                                        <p:tav tm="100000">
                                          <p:val>
                                            <p:fltVal val="720"/>
                                          </p:val>
                                        </p:tav>
                                      </p:tavLst>
                                    </p:anim>
                                    <p:anim calcmode="lin" valueType="num">
                                      <p:cBhvr>
                                        <p:cTn id="152" dur="2000"/>
                                        <p:tgtEl>
                                          <p:spTgt spid="3127"/>
                                        </p:tgtEl>
                                        <p:attrNameLst>
                                          <p:attrName>ppt_h</p:attrName>
                                        </p:attrNameLst>
                                      </p:cBhvr>
                                      <p:tavLst>
                                        <p:tav tm="0">
                                          <p:val>
                                            <p:strVal val="ppt_h"/>
                                          </p:val>
                                        </p:tav>
                                        <p:tav tm="100000">
                                          <p:val>
                                            <p:fltVal val="0"/>
                                          </p:val>
                                        </p:tav>
                                      </p:tavLst>
                                    </p:anim>
                                    <p:anim calcmode="lin" valueType="num">
                                      <p:cBhvr>
                                        <p:cTn id="153" dur="2000"/>
                                        <p:tgtEl>
                                          <p:spTgt spid="3127"/>
                                        </p:tgtEl>
                                        <p:attrNameLst>
                                          <p:attrName>ppt_w</p:attrName>
                                        </p:attrNameLst>
                                      </p:cBhvr>
                                      <p:tavLst>
                                        <p:tav tm="0">
                                          <p:val>
                                            <p:strVal val="ppt_w"/>
                                          </p:val>
                                        </p:tav>
                                        <p:tav tm="100000">
                                          <p:val>
                                            <p:fltVal val="0"/>
                                          </p:val>
                                        </p:tav>
                                      </p:tavLst>
                                    </p:anim>
                                    <p:set>
                                      <p:cBhvr>
                                        <p:cTn id="154" dur="1" fill="hold">
                                          <p:stCondLst>
                                            <p:cond delay="1999"/>
                                          </p:stCondLst>
                                        </p:cTn>
                                        <p:tgtEl>
                                          <p:spTgt spid="3127"/>
                                        </p:tgtEl>
                                        <p:attrNameLst>
                                          <p:attrName>style.visibility</p:attrName>
                                        </p:attrNameLst>
                                      </p:cBhvr>
                                      <p:to>
                                        <p:strVal val="hidden"/>
                                      </p:to>
                                    </p:set>
                                  </p:childTnLst>
                                </p:cTn>
                              </p:par>
                            </p:childTnLst>
                          </p:cTn>
                        </p:par>
                      </p:childTnLst>
                    </p:cTn>
                  </p:par>
                </p:childTnLst>
              </p:cTn>
              <p:nextCondLst>
                <p:cond evt="onClick" delay="0">
                  <p:tgtEl>
                    <p:spTgt spid="3127"/>
                  </p:tgtEl>
                </p:cond>
              </p:nextCondLst>
            </p:seq>
            <p:seq concurrent="1" nextAc="seek">
              <p:cTn id="155" restart="whenNotActive" fill="hold" evtFilter="cancelBubble" nodeType="interactiveSeq">
                <p:stCondLst>
                  <p:cond evt="onClick" delay="0">
                    <p:tgtEl>
                      <p:spTgt spid="3128"/>
                    </p:tgtEl>
                  </p:cond>
                </p:stCondLst>
                <p:endSync evt="end" delay="0">
                  <p:rtn val="all"/>
                </p:endSync>
                <p:childTnLst>
                  <p:par>
                    <p:cTn id="156" fill="hold" nodeType="clickPar">
                      <p:stCondLst>
                        <p:cond delay="0"/>
                      </p:stCondLst>
                      <p:childTnLst>
                        <p:par>
                          <p:cTn id="157" fill="hold" nodeType="withGroup">
                            <p:stCondLst>
                              <p:cond delay="0"/>
                            </p:stCondLst>
                            <p:childTnLst>
                              <p:par>
                                <p:cTn id="158" presetID="35" presetClass="exit" presetSubtype="0" fill="hold" nodeType="clickEffect">
                                  <p:stCondLst>
                                    <p:cond delay="0"/>
                                  </p:stCondLst>
                                  <p:childTnLst>
                                    <p:animEffect transition="out" filter="fade">
                                      <p:cBhvr>
                                        <p:cTn id="159" dur="2000"/>
                                        <p:tgtEl>
                                          <p:spTgt spid="3128"/>
                                        </p:tgtEl>
                                      </p:cBhvr>
                                    </p:animEffect>
                                    <p:anim calcmode="lin" valueType="num">
                                      <p:cBhvr>
                                        <p:cTn id="160" dur="2000"/>
                                        <p:tgtEl>
                                          <p:spTgt spid="3128"/>
                                        </p:tgtEl>
                                        <p:attrNameLst>
                                          <p:attrName>style.rotation</p:attrName>
                                        </p:attrNameLst>
                                      </p:cBhvr>
                                      <p:tavLst>
                                        <p:tav tm="0">
                                          <p:val>
                                            <p:fltVal val="0"/>
                                          </p:val>
                                        </p:tav>
                                        <p:tav tm="100000">
                                          <p:val>
                                            <p:fltVal val="720"/>
                                          </p:val>
                                        </p:tav>
                                      </p:tavLst>
                                    </p:anim>
                                    <p:anim calcmode="lin" valueType="num">
                                      <p:cBhvr>
                                        <p:cTn id="161" dur="2000"/>
                                        <p:tgtEl>
                                          <p:spTgt spid="3128"/>
                                        </p:tgtEl>
                                        <p:attrNameLst>
                                          <p:attrName>ppt_h</p:attrName>
                                        </p:attrNameLst>
                                      </p:cBhvr>
                                      <p:tavLst>
                                        <p:tav tm="0">
                                          <p:val>
                                            <p:strVal val="ppt_h"/>
                                          </p:val>
                                        </p:tav>
                                        <p:tav tm="100000">
                                          <p:val>
                                            <p:fltVal val="0"/>
                                          </p:val>
                                        </p:tav>
                                      </p:tavLst>
                                    </p:anim>
                                    <p:anim calcmode="lin" valueType="num">
                                      <p:cBhvr>
                                        <p:cTn id="162" dur="2000"/>
                                        <p:tgtEl>
                                          <p:spTgt spid="3128"/>
                                        </p:tgtEl>
                                        <p:attrNameLst>
                                          <p:attrName>ppt_w</p:attrName>
                                        </p:attrNameLst>
                                      </p:cBhvr>
                                      <p:tavLst>
                                        <p:tav tm="0">
                                          <p:val>
                                            <p:strVal val="ppt_w"/>
                                          </p:val>
                                        </p:tav>
                                        <p:tav tm="100000">
                                          <p:val>
                                            <p:fltVal val="0"/>
                                          </p:val>
                                        </p:tav>
                                      </p:tavLst>
                                    </p:anim>
                                    <p:set>
                                      <p:cBhvr>
                                        <p:cTn id="163" dur="1" fill="hold">
                                          <p:stCondLst>
                                            <p:cond delay="1999"/>
                                          </p:stCondLst>
                                        </p:cTn>
                                        <p:tgtEl>
                                          <p:spTgt spid="3128"/>
                                        </p:tgtEl>
                                        <p:attrNameLst>
                                          <p:attrName>style.visibility</p:attrName>
                                        </p:attrNameLst>
                                      </p:cBhvr>
                                      <p:to>
                                        <p:strVal val="hidden"/>
                                      </p:to>
                                    </p:set>
                                  </p:childTnLst>
                                </p:cTn>
                              </p:par>
                            </p:childTnLst>
                          </p:cTn>
                        </p:par>
                      </p:childTnLst>
                    </p:cTn>
                  </p:par>
                </p:childTnLst>
              </p:cTn>
              <p:nextCondLst>
                <p:cond evt="onClick" delay="0">
                  <p:tgtEl>
                    <p:spTgt spid="3128"/>
                  </p:tgtEl>
                </p:cond>
              </p:nextCondLst>
            </p:seq>
            <p:seq concurrent="1" nextAc="seek">
              <p:cTn id="164" restart="whenNotActive" fill="hold" evtFilter="cancelBubble" nodeType="interactiveSeq">
                <p:stCondLst>
                  <p:cond evt="onClick" delay="0">
                    <p:tgtEl>
                      <p:spTgt spid="3129"/>
                    </p:tgtEl>
                  </p:cond>
                </p:stCondLst>
                <p:endSync evt="end" delay="0">
                  <p:rtn val="all"/>
                </p:endSync>
                <p:childTnLst>
                  <p:par>
                    <p:cTn id="165" fill="hold" nodeType="clickPar">
                      <p:stCondLst>
                        <p:cond delay="0"/>
                      </p:stCondLst>
                      <p:childTnLst>
                        <p:par>
                          <p:cTn id="166" fill="hold" nodeType="withGroup">
                            <p:stCondLst>
                              <p:cond delay="0"/>
                            </p:stCondLst>
                            <p:childTnLst>
                              <p:par>
                                <p:cTn id="167" presetID="35" presetClass="exit" presetSubtype="0" fill="hold" nodeType="clickEffect">
                                  <p:stCondLst>
                                    <p:cond delay="0"/>
                                  </p:stCondLst>
                                  <p:childTnLst>
                                    <p:animEffect transition="out" filter="fade">
                                      <p:cBhvr>
                                        <p:cTn id="168" dur="2000"/>
                                        <p:tgtEl>
                                          <p:spTgt spid="3129"/>
                                        </p:tgtEl>
                                      </p:cBhvr>
                                    </p:animEffect>
                                    <p:anim calcmode="lin" valueType="num">
                                      <p:cBhvr>
                                        <p:cTn id="169" dur="2000"/>
                                        <p:tgtEl>
                                          <p:spTgt spid="3129"/>
                                        </p:tgtEl>
                                        <p:attrNameLst>
                                          <p:attrName>style.rotation</p:attrName>
                                        </p:attrNameLst>
                                      </p:cBhvr>
                                      <p:tavLst>
                                        <p:tav tm="0">
                                          <p:val>
                                            <p:fltVal val="0"/>
                                          </p:val>
                                        </p:tav>
                                        <p:tav tm="100000">
                                          <p:val>
                                            <p:fltVal val="720"/>
                                          </p:val>
                                        </p:tav>
                                      </p:tavLst>
                                    </p:anim>
                                    <p:anim calcmode="lin" valueType="num">
                                      <p:cBhvr>
                                        <p:cTn id="170" dur="2000"/>
                                        <p:tgtEl>
                                          <p:spTgt spid="3129"/>
                                        </p:tgtEl>
                                        <p:attrNameLst>
                                          <p:attrName>ppt_h</p:attrName>
                                        </p:attrNameLst>
                                      </p:cBhvr>
                                      <p:tavLst>
                                        <p:tav tm="0">
                                          <p:val>
                                            <p:strVal val="ppt_h"/>
                                          </p:val>
                                        </p:tav>
                                        <p:tav tm="100000">
                                          <p:val>
                                            <p:fltVal val="0"/>
                                          </p:val>
                                        </p:tav>
                                      </p:tavLst>
                                    </p:anim>
                                    <p:anim calcmode="lin" valueType="num">
                                      <p:cBhvr>
                                        <p:cTn id="171" dur="2000"/>
                                        <p:tgtEl>
                                          <p:spTgt spid="3129"/>
                                        </p:tgtEl>
                                        <p:attrNameLst>
                                          <p:attrName>ppt_w</p:attrName>
                                        </p:attrNameLst>
                                      </p:cBhvr>
                                      <p:tavLst>
                                        <p:tav tm="0">
                                          <p:val>
                                            <p:strVal val="ppt_w"/>
                                          </p:val>
                                        </p:tav>
                                        <p:tav tm="100000">
                                          <p:val>
                                            <p:fltVal val="0"/>
                                          </p:val>
                                        </p:tav>
                                      </p:tavLst>
                                    </p:anim>
                                    <p:set>
                                      <p:cBhvr>
                                        <p:cTn id="172" dur="1" fill="hold">
                                          <p:stCondLst>
                                            <p:cond delay="1999"/>
                                          </p:stCondLst>
                                        </p:cTn>
                                        <p:tgtEl>
                                          <p:spTgt spid="3129"/>
                                        </p:tgtEl>
                                        <p:attrNameLst>
                                          <p:attrName>style.visibility</p:attrName>
                                        </p:attrNameLst>
                                      </p:cBhvr>
                                      <p:to>
                                        <p:strVal val="hidden"/>
                                      </p:to>
                                    </p:set>
                                  </p:childTnLst>
                                </p:cTn>
                              </p:par>
                            </p:childTnLst>
                          </p:cTn>
                        </p:par>
                      </p:childTnLst>
                    </p:cTn>
                  </p:par>
                </p:childTnLst>
              </p:cTn>
              <p:nextCondLst>
                <p:cond evt="onClick" delay="0">
                  <p:tgtEl>
                    <p:spTgt spid="3129"/>
                  </p:tgtEl>
                </p:cond>
              </p:nextCondLst>
            </p:seq>
            <p:seq concurrent="1" nextAc="seek">
              <p:cTn id="173" restart="whenNotActive" fill="hold" evtFilter="cancelBubble" nodeType="interactiveSeq">
                <p:stCondLst>
                  <p:cond evt="onClick" delay="0">
                    <p:tgtEl>
                      <p:spTgt spid="3130"/>
                    </p:tgtEl>
                  </p:cond>
                </p:stCondLst>
                <p:endSync evt="end" delay="0">
                  <p:rtn val="all"/>
                </p:endSync>
                <p:childTnLst>
                  <p:par>
                    <p:cTn id="174" fill="hold" nodeType="clickPar">
                      <p:stCondLst>
                        <p:cond delay="0"/>
                      </p:stCondLst>
                      <p:childTnLst>
                        <p:par>
                          <p:cTn id="175" fill="hold" nodeType="withGroup">
                            <p:stCondLst>
                              <p:cond delay="0"/>
                            </p:stCondLst>
                            <p:childTnLst>
                              <p:par>
                                <p:cTn id="176" presetID="35" presetClass="exit" presetSubtype="0" fill="hold" nodeType="clickEffect">
                                  <p:stCondLst>
                                    <p:cond delay="0"/>
                                  </p:stCondLst>
                                  <p:childTnLst>
                                    <p:animEffect transition="out" filter="fade">
                                      <p:cBhvr>
                                        <p:cTn id="177" dur="2000"/>
                                        <p:tgtEl>
                                          <p:spTgt spid="3130"/>
                                        </p:tgtEl>
                                      </p:cBhvr>
                                    </p:animEffect>
                                    <p:anim calcmode="lin" valueType="num">
                                      <p:cBhvr>
                                        <p:cTn id="178" dur="2000"/>
                                        <p:tgtEl>
                                          <p:spTgt spid="3130"/>
                                        </p:tgtEl>
                                        <p:attrNameLst>
                                          <p:attrName>style.rotation</p:attrName>
                                        </p:attrNameLst>
                                      </p:cBhvr>
                                      <p:tavLst>
                                        <p:tav tm="0">
                                          <p:val>
                                            <p:fltVal val="0"/>
                                          </p:val>
                                        </p:tav>
                                        <p:tav tm="100000">
                                          <p:val>
                                            <p:fltVal val="720"/>
                                          </p:val>
                                        </p:tav>
                                      </p:tavLst>
                                    </p:anim>
                                    <p:anim calcmode="lin" valueType="num">
                                      <p:cBhvr>
                                        <p:cTn id="179" dur="2000"/>
                                        <p:tgtEl>
                                          <p:spTgt spid="3130"/>
                                        </p:tgtEl>
                                        <p:attrNameLst>
                                          <p:attrName>ppt_h</p:attrName>
                                        </p:attrNameLst>
                                      </p:cBhvr>
                                      <p:tavLst>
                                        <p:tav tm="0">
                                          <p:val>
                                            <p:strVal val="ppt_h"/>
                                          </p:val>
                                        </p:tav>
                                        <p:tav tm="100000">
                                          <p:val>
                                            <p:fltVal val="0"/>
                                          </p:val>
                                        </p:tav>
                                      </p:tavLst>
                                    </p:anim>
                                    <p:anim calcmode="lin" valueType="num">
                                      <p:cBhvr>
                                        <p:cTn id="180" dur="2000"/>
                                        <p:tgtEl>
                                          <p:spTgt spid="3130"/>
                                        </p:tgtEl>
                                        <p:attrNameLst>
                                          <p:attrName>ppt_w</p:attrName>
                                        </p:attrNameLst>
                                      </p:cBhvr>
                                      <p:tavLst>
                                        <p:tav tm="0">
                                          <p:val>
                                            <p:strVal val="ppt_w"/>
                                          </p:val>
                                        </p:tav>
                                        <p:tav tm="100000">
                                          <p:val>
                                            <p:fltVal val="0"/>
                                          </p:val>
                                        </p:tav>
                                      </p:tavLst>
                                    </p:anim>
                                    <p:set>
                                      <p:cBhvr>
                                        <p:cTn id="181" dur="1" fill="hold">
                                          <p:stCondLst>
                                            <p:cond delay="1999"/>
                                          </p:stCondLst>
                                        </p:cTn>
                                        <p:tgtEl>
                                          <p:spTgt spid="3130"/>
                                        </p:tgtEl>
                                        <p:attrNameLst>
                                          <p:attrName>style.visibility</p:attrName>
                                        </p:attrNameLst>
                                      </p:cBhvr>
                                      <p:to>
                                        <p:strVal val="hidden"/>
                                      </p:to>
                                    </p:set>
                                  </p:childTnLst>
                                </p:cTn>
                              </p:par>
                            </p:childTnLst>
                          </p:cTn>
                        </p:par>
                      </p:childTnLst>
                    </p:cTn>
                  </p:par>
                </p:childTnLst>
              </p:cTn>
              <p:nextCondLst>
                <p:cond evt="onClick" delay="0">
                  <p:tgtEl>
                    <p:spTgt spid="3130"/>
                  </p:tgtEl>
                </p:cond>
              </p:nextCondLst>
            </p:seq>
            <p:seq concurrent="1" nextAc="seek">
              <p:cTn id="182" restart="whenNotActive" fill="hold" evtFilter="cancelBubble" nodeType="interactiveSeq">
                <p:stCondLst>
                  <p:cond evt="onClick" delay="0">
                    <p:tgtEl>
                      <p:spTgt spid="3131"/>
                    </p:tgtEl>
                  </p:cond>
                </p:stCondLst>
                <p:endSync evt="end" delay="0">
                  <p:rtn val="all"/>
                </p:endSync>
                <p:childTnLst>
                  <p:par>
                    <p:cTn id="183" fill="hold" nodeType="clickPar">
                      <p:stCondLst>
                        <p:cond delay="0"/>
                      </p:stCondLst>
                      <p:childTnLst>
                        <p:par>
                          <p:cTn id="184" fill="hold" nodeType="withGroup">
                            <p:stCondLst>
                              <p:cond delay="0"/>
                            </p:stCondLst>
                            <p:childTnLst>
                              <p:par>
                                <p:cTn id="185" presetID="35" presetClass="exit" presetSubtype="0" fill="hold" nodeType="clickEffect">
                                  <p:stCondLst>
                                    <p:cond delay="0"/>
                                  </p:stCondLst>
                                  <p:childTnLst>
                                    <p:animEffect transition="out" filter="fade">
                                      <p:cBhvr>
                                        <p:cTn id="186" dur="2000"/>
                                        <p:tgtEl>
                                          <p:spTgt spid="3131"/>
                                        </p:tgtEl>
                                      </p:cBhvr>
                                    </p:animEffect>
                                    <p:anim calcmode="lin" valueType="num">
                                      <p:cBhvr>
                                        <p:cTn id="187" dur="2000"/>
                                        <p:tgtEl>
                                          <p:spTgt spid="3131"/>
                                        </p:tgtEl>
                                        <p:attrNameLst>
                                          <p:attrName>style.rotation</p:attrName>
                                        </p:attrNameLst>
                                      </p:cBhvr>
                                      <p:tavLst>
                                        <p:tav tm="0">
                                          <p:val>
                                            <p:fltVal val="0"/>
                                          </p:val>
                                        </p:tav>
                                        <p:tav tm="100000">
                                          <p:val>
                                            <p:fltVal val="720"/>
                                          </p:val>
                                        </p:tav>
                                      </p:tavLst>
                                    </p:anim>
                                    <p:anim calcmode="lin" valueType="num">
                                      <p:cBhvr>
                                        <p:cTn id="188" dur="2000"/>
                                        <p:tgtEl>
                                          <p:spTgt spid="3131"/>
                                        </p:tgtEl>
                                        <p:attrNameLst>
                                          <p:attrName>ppt_h</p:attrName>
                                        </p:attrNameLst>
                                      </p:cBhvr>
                                      <p:tavLst>
                                        <p:tav tm="0">
                                          <p:val>
                                            <p:strVal val="ppt_h"/>
                                          </p:val>
                                        </p:tav>
                                        <p:tav tm="100000">
                                          <p:val>
                                            <p:fltVal val="0"/>
                                          </p:val>
                                        </p:tav>
                                      </p:tavLst>
                                    </p:anim>
                                    <p:anim calcmode="lin" valueType="num">
                                      <p:cBhvr>
                                        <p:cTn id="189" dur="2000"/>
                                        <p:tgtEl>
                                          <p:spTgt spid="3131"/>
                                        </p:tgtEl>
                                        <p:attrNameLst>
                                          <p:attrName>ppt_w</p:attrName>
                                        </p:attrNameLst>
                                      </p:cBhvr>
                                      <p:tavLst>
                                        <p:tav tm="0">
                                          <p:val>
                                            <p:strVal val="ppt_w"/>
                                          </p:val>
                                        </p:tav>
                                        <p:tav tm="100000">
                                          <p:val>
                                            <p:fltVal val="0"/>
                                          </p:val>
                                        </p:tav>
                                      </p:tavLst>
                                    </p:anim>
                                    <p:set>
                                      <p:cBhvr>
                                        <p:cTn id="190" dur="1" fill="hold">
                                          <p:stCondLst>
                                            <p:cond delay="1999"/>
                                          </p:stCondLst>
                                        </p:cTn>
                                        <p:tgtEl>
                                          <p:spTgt spid="3131"/>
                                        </p:tgtEl>
                                        <p:attrNameLst>
                                          <p:attrName>style.visibility</p:attrName>
                                        </p:attrNameLst>
                                      </p:cBhvr>
                                      <p:to>
                                        <p:strVal val="hidden"/>
                                      </p:to>
                                    </p:set>
                                  </p:childTnLst>
                                </p:cTn>
                              </p:par>
                            </p:childTnLst>
                          </p:cTn>
                        </p:par>
                      </p:childTnLst>
                    </p:cTn>
                  </p:par>
                </p:childTnLst>
              </p:cTn>
              <p:nextCondLst>
                <p:cond evt="onClick" delay="0">
                  <p:tgtEl>
                    <p:spTgt spid="3131"/>
                  </p:tgtEl>
                </p:cond>
              </p:nextCondLst>
            </p:seq>
            <p:seq concurrent="1" nextAc="seek">
              <p:cTn id="191" restart="whenNotActive" fill="hold" evtFilter="cancelBubble" nodeType="interactiveSeq">
                <p:stCondLst>
                  <p:cond evt="onClick" delay="0">
                    <p:tgtEl>
                      <p:spTgt spid="3106"/>
                    </p:tgtEl>
                  </p:cond>
                </p:stCondLst>
                <p:endSync evt="end" delay="0">
                  <p:rtn val="all"/>
                </p:endSync>
                <p:childTnLst>
                  <p:par>
                    <p:cTn id="192" fill="hold" nodeType="clickPar">
                      <p:stCondLst>
                        <p:cond delay="0"/>
                      </p:stCondLst>
                      <p:childTnLst>
                        <p:par>
                          <p:cTn id="193" fill="hold" nodeType="withGroup">
                            <p:stCondLst>
                              <p:cond delay="0"/>
                            </p:stCondLst>
                            <p:childTnLst>
                              <p:par>
                                <p:cTn id="194" presetID="35" presetClass="exit" presetSubtype="0" fill="hold" nodeType="clickEffect">
                                  <p:stCondLst>
                                    <p:cond delay="0"/>
                                  </p:stCondLst>
                                  <p:childTnLst>
                                    <p:animEffect transition="out" filter="fade">
                                      <p:cBhvr>
                                        <p:cTn id="195" dur="2000"/>
                                        <p:tgtEl>
                                          <p:spTgt spid="3106"/>
                                        </p:tgtEl>
                                      </p:cBhvr>
                                    </p:animEffect>
                                    <p:anim calcmode="lin" valueType="num">
                                      <p:cBhvr>
                                        <p:cTn id="196" dur="2000"/>
                                        <p:tgtEl>
                                          <p:spTgt spid="3106"/>
                                        </p:tgtEl>
                                        <p:attrNameLst>
                                          <p:attrName>style.rotation</p:attrName>
                                        </p:attrNameLst>
                                      </p:cBhvr>
                                      <p:tavLst>
                                        <p:tav tm="0">
                                          <p:val>
                                            <p:fltVal val="0"/>
                                          </p:val>
                                        </p:tav>
                                        <p:tav tm="100000">
                                          <p:val>
                                            <p:fltVal val="720"/>
                                          </p:val>
                                        </p:tav>
                                      </p:tavLst>
                                    </p:anim>
                                    <p:anim calcmode="lin" valueType="num">
                                      <p:cBhvr>
                                        <p:cTn id="197" dur="2000"/>
                                        <p:tgtEl>
                                          <p:spTgt spid="3106"/>
                                        </p:tgtEl>
                                        <p:attrNameLst>
                                          <p:attrName>ppt_h</p:attrName>
                                        </p:attrNameLst>
                                      </p:cBhvr>
                                      <p:tavLst>
                                        <p:tav tm="0">
                                          <p:val>
                                            <p:strVal val="ppt_h"/>
                                          </p:val>
                                        </p:tav>
                                        <p:tav tm="100000">
                                          <p:val>
                                            <p:fltVal val="0"/>
                                          </p:val>
                                        </p:tav>
                                      </p:tavLst>
                                    </p:anim>
                                    <p:anim calcmode="lin" valueType="num">
                                      <p:cBhvr>
                                        <p:cTn id="198" dur="2000"/>
                                        <p:tgtEl>
                                          <p:spTgt spid="3106"/>
                                        </p:tgtEl>
                                        <p:attrNameLst>
                                          <p:attrName>ppt_w</p:attrName>
                                        </p:attrNameLst>
                                      </p:cBhvr>
                                      <p:tavLst>
                                        <p:tav tm="0">
                                          <p:val>
                                            <p:strVal val="ppt_w"/>
                                          </p:val>
                                        </p:tav>
                                        <p:tav tm="100000">
                                          <p:val>
                                            <p:fltVal val="0"/>
                                          </p:val>
                                        </p:tav>
                                      </p:tavLst>
                                    </p:anim>
                                    <p:set>
                                      <p:cBhvr>
                                        <p:cTn id="199" dur="1" fill="hold">
                                          <p:stCondLst>
                                            <p:cond delay="1999"/>
                                          </p:stCondLst>
                                        </p:cTn>
                                        <p:tgtEl>
                                          <p:spTgt spid="3106"/>
                                        </p:tgtEl>
                                        <p:attrNameLst>
                                          <p:attrName>style.visibility</p:attrName>
                                        </p:attrNameLst>
                                      </p:cBhvr>
                                      <p:to>
                                        <p:strVal val="hidden"/>
                                      </p:to>
                                    </p:set>
                                  </p:childTnLst>
                                </p:cTn>
                              </p:par>
                            </p:childTnLst>
                          </p:cTn>
                        </p:par>
                      </p:childTnLst>
                    </p:cTn>
                  </p:par>
                </p:childTnLst>
              </p:cTn>
              <p:nextCondLst>
                <p:cond evt="onClick" delay="0">
                  <p:tgtEl>
                    <p:spTgt spid="3106"/>
                  </p:tgtEl>
                </p:cond>
              </p:nextCondLst>
            </p:seq>
            <p:seq concurrent="1" nextAc="seek">
              <p:cTn id="200" restart="whenNotActive" fill="hold" evtFilter="cancelBubble" nodeType="interactiveSeq">
                <p:stCondLst>
                  <p:cond evt="onClick" delay="0">
                    <p:tgtEl>
                      <p:spTgt spid="3132"/>
                    </p:tgtEl>
                  </p:cond>
                </p:stCondLst>
                <p:endSync evt="end" delay="0">
                  <p:rtn val="all"/>
                </p:endSync>
                <p:childTnLst>
                  <p:par>
                    <p:cTn id="201" fill="hold" nodeType="clickPar">
                      <p:stCondLst>
                        <p:cond delay="0"/>
                      </p:stCondLst>
                      <p:childTnLst>
                        <p:par>
                          <p:cTn id="202" fill="hold" nodeType="withGroup">
                            <p:stCondLst>
                              <p:cond delay="0"/>
                            </p:stCondLst>
                            <p:childTnLst>
                              <p:par>
                                <p:cTn id="203" presetID="35" presetClass="exit" presetSubtype="0" fill="hold" nodeType="clickEffect">
                                  <p:stCondLst>
                                    <p:cond delay="0"/>
                                  </p:stCondLst>
                                  <p:childTnLst>
                                    <p:animEffect transition="out" filter="fade">
                                      <p:cBhvr>
                                        <p:cTn id="204" dur="2000"/>
                                        <p:tgtEl>
                                          <p:spTgt spid="3132"/>
                                        </p:tgtEl>
                                      </p:cBhvr>
                                    </p:animEffect>
                                    <p:anim calcmode="lin" valueType="num">
                                      <p:cBhvr>
                                        <p:cTn id="205" dur="2000"/>
                                        <p:tgtEl>
                                          <p:spTgt spid="3132"/>
                                        </p:tgtEl>
                                        <p:attrNameLst>
                                          <p:attrName>style.rotation</p:attrName>
                                        </p:attrNameLst>
                                      </p:cBhvr>
                                      <p:tavLst>
                                        <p:tav tm="0">
                                          <p:val>
                                            <p:fltVal val="0"/>
                                          </p:val>
                                        </p:tav>
                                        <p:tav tm="100000">
                                          <p:val>
                                            <p:fltVal val="720"/>
                                          </p:val>
                                        </p:tav>
                                      </p:tavLst>
                                    </p:anim>
                                    <p:anim calcmode="lin" valueType="num">
                                      <p:cBhvr>
                                        <p:cTn id="206" dur="2000"/>
                                        <p:tgtEl>
                                          <p:spTgt spid="3132"/>
                                        </p:tgtEl>
                                        <p:attrNameLst>
                                          <p:attrName>ppt_h</p:attrName>
                                        </p:attrNameLst>
                                      </p:cBhvr>
                                      <p:tavLst>
                                        <p:tav tm="0">
                                          <p:val>
                                            <p:strVal val="ppt_h"/>
                                          </p:val>
                                        </p:tav>
                                        <p:tav tm="100000">
                                          <p:val>
                                            <p:fltVal val="0"/>
                                          </p:val>
                                        </p:tav>
                                      </p:tavLst>
                                    </p:anim>
                                    <p:anim calcmode="lin" valueType="num">
                                      <p:cBhvr>
                                        <p:cTn id="207" dur="2000"/>
                                        <p:tgtEl>
                                          <p:spTgt spid="3132"/>
                                        </p:tgtEl>
                                        <p:attrNameLst>
                                          <p:attrName>ppt_w</p:attrName>
                                        </p:attrNameLst>
                                      </p:cBhvr>
                                      <p:tavLst>
                                        <p:tav tm="0">
                                          <p:val>
                                            <p:strVal val="ppt_w"/>
                                          </p:val>
                                        </p:tav>
                                        <p:tav tm="100000">
                                          <p:val>
                                            <p:fltVal val="0"/>
                                          </p:val>
                                        </p:tav>
                                      </p:tavLst>
                                    </p:anim>
                                    <p:set>
                                      <p:cBhvr>
                                        <p:cTn id="208" dur="1" fill="hold">
                                          <p:stCondLst>
                                            <p:cond delay="1999"/>
                                          </p:stCondLst>
                                        </p:cTn>
                                        <p:tgtEl>
                                          <p:spTgt spid="3132"/>
                                        </p:tgtEl>
                                        <p:attrNameLst>
                                          <p:attrName>style.visibility</p:attrName>
                                        </p:attrNameLst>
                                      </p:cBhvr>
                                      <p:to>
                                        <p:strVal val="hidden"/>
                                      </p:to>
                                    </p:set>
                                  </p:childTnLst>
                                </p:cTn>
                              </p:par>
                            </p:childTnLst>
                          </p:cTn>
                        </p:par>
                      </p:childTnLst>
                    </p:cTn>
                  </p:par>
                </p:childTnLst>
              </p:cTn>
              <p:nextCondLst>
                <p:cond evt="onClick" delay="0">
                  <p:tgtEl>
                    <p:spTgt spid="3132"/>
                  </p:tgtEl>
                </p:cond>
              </p:nextCondLst>
            </p:seq>
            <p:seq concurrent="1" nextAc="seek">
              <p:cTn id="209" restart="whenNotActive" fill="hold" evtFilter="cancelBubble" nodeType="interactiveSeq">
                <p:stCondLst>
                  <p:cond evt="onClick" delay="0">
                    <p:tgtEl>
                      <p:spTgt spid="3133"/>
                    </p:tgtEl>
                  </p:cond>
                </p:stCondLst>
                <p:endSync evt="end" delay="0">
                  <p:rtn val="all"/>
                </p:endSync>
                <p:childTnLst>
                  <p:par>
                    <p:cTn id="210" fill="hold" nodeType="clickPar">
                      <p:stCondLst>
                        <p:cond delay="0"/>
                      </p:stCondLst>
                      <p:childTnLst>
                        <p:par>
                          <p:cTn id="211" fill="hold" nodeType="withGroup">
                            <p:stCondLst>
                              <p:cond delay="0"/>
                            </p:stCondLst>
                            <p:childTnLst>
                              <p:par>
                                <p:cTn id="212" presetID="35" presetClass="exit" presetSubtype="0" fill="hold" nodeType="clickEffect">
                                  <p:stCondLst>
                                    <p:cond delay="0"/>
                                  </p:stCondLst>
                                  <p:childTnLst>
                                    <p:animEffect transition="out" filter="fade">
                                      <p:cBhvr>
                                        <p:cTn id="213" dur="2000"/>
                                        <p:tgtEl>
                                          <p:spTgt spid="3133"/>
                                        </p:tgtEl>
                                      </p:cBhvr>
                                    </p:animEffect>
                                    <p:anim calcmode="lin" valueType="num">
                                      <p:cBhvr>
                                        <p:cTn id="214" dur="2000"/>
                                        <p:tgtEl>
                                          <p:spTgt spid="3133"/>
                                        </p:tgtEl>
                                        <p:attrNameLst>
                                          <p:attrName>style.rotation</p:attrName>
                                        </p:attrNameLst>
                                      </p:cBhvr>
                                      <p:tavLst>
                                        <p:tav tm="0">
                                          <p:val>
                                            <p:fltVal val="0"/>
                                          </p:val>
                                        </p:tav>
                                        <p:tav tm="100000">
                                          <p:val>
                                            <p:fltVal val="720"/>
                                          </p:val>
                                        </p:tav>
                                      </p:tavLst>
                                    </p:anim>
                                    <p:anim calcmode="lin" valueType="num">
                                      <p:cBhvr>
                                        <p:cTn id="215" dur="2000"/>
                                        <p:tgtEl>
                                          <p:spTgt spid="3133"/>
                                        </p:tgtEl>
                                        <p:attrNameLst>
                                          <p:attrName>ppt_h</p:attrName>
                                        </p:attrNameLst>
                                      </p:cBhvr>
                                      <p:tavLst>
                                        <p:tav tm="0">
                                          <p:val>
                                            <p:strVal val="ppt_h"/>
                                          </p:val>
                                        </p:tav>
                                        <p:tav tm="100000">
                                          <p:val>
                                            <p:fltVal val="0"/>
                                          </p:val>
                                        </p:tav>
                                      </p:tavLst>
                                    </p:anim>
                                    <p:anim calcmode="lin" valueType="num">
                                      <p:cBhvr>
                                        <p:cTn id="216" dur="2000"/>
                                        <p:tgtEl>
                                          <p:spTgt spid="3133"/>
                                        </p:tgtEl>
                                        <p:attrNameLst>
                                          <p:attrName>ppt_w</p:attrName>
                                        </p:attrNameLst>
                                      </p:cBhvr>
                                      <p:tavLst>
                                        <p:tav tm="0">
                                          <p:val>
                                            <p:strVal val="ppt_w"/>
                                          </p:val>
                                        </p:tav>
                                        <p:tav tm="100000">
                                          <p:val>
                                            <p:fltVal val="0"/>
                                          </p:val>
                                        </p:tav>
                                      </p:tavLst>
                                    </p:anim>
                                    <p:set>
                                      <p:cBhvr>
                                        <p:cTn id="217" dur="1" fill="hold">
                                          <p:stCondLst>
                                            <p:cond delay="1999"/>
                                          </p:stCondLst>
                                        </p:cTn>
                                        <p:tgtEl>
                                          <p:spTgt spid="3133"/>
                                        </p:tgtEl>
                                        <p:attrNameLst>
                                          <p:attrName>style.visibility</p:attrName>
                                        </p:attrNameLst>
                                      </p:cBhvr>
                                      <p:to>
                                        <p:strVal val="hidden"/>
                                      </p:to>
                                    </p:set>
                                  </p:childTnLst>
                                </p:cTn>
                              </p:par>
                            </p:childTnLst>
                          </p:cTn>
                        </p:par>
                      </p:childTnLst>
                    </p:cTn>
                  </p:par>
                </p:childTnLst>
              </p:cTn>
              <p:nextCondLst>
                <p:cond evt="onClick" delay="0">
                  <p:tgtEl>
                    <p:spTgt spid="3133"/>
                  </p:tgtEl>
                </p:cond>
              </p:nextCondLst>
            </p:seq>
            <p:seq concurrent="1" nextAc="seek">
              <p:cTn id="218" restart="whenNotActive" fill="hold" evtFilter="cancelBubble" nodeType="interactiveSeq">
                <p:stCondLst>
                  <p:cond evt="onClick" delay="0">
                    <p:tgtEl>
                      <p:spTgt spid="3134"/>
                    </p:tgtEl>
                  </p:cond>
                </p:stCondLst>
                <p:endSync evt="end" delay="0">
                  <p:rtn val="all"/>
                </p:endSync>
                <p:childTnLst>
                  <p:par>
                    <p:cTn id="219" fill="hold" nodeType="clickPar">
                      <p:stCondLst>
                        <p:cond delay="0"/>
                      </p:stCondLst>
                      <p:childTnLst>
                        <p:par>
                          <p:cTn id="220" fill="hold" nodeType="withGroup">
                            <p:stCondLst>
                              <p:cond delay="0"/>
                            </p:stCondLst>
                            <p:childTnLst>
                              <p:par>
                                <p:cTn id="221" presetID="35" presetClass="exit" presetSubtype="0" fill="hold" nodeType="clickEffect">
                                  <p:stCondLst>
                                    <p:cond delay="0"/>
                                  </p:stCondLst>
                                  <p:childTnLst>
                                    <p:animEffect transition="out" filter="fade">
                                      <p:cBhvr>
                                        <p:cTn id="222" dur="2000"/>
                                        <p:tgtEl>
                                          <p:spTgt spid="3134"/>
                                        </p:tgtEl>
                                      </p:cBhvr>
                                    </p:animEffect>
                                    <p:anim calcmode="lin" valueType="num">
                                      <p:cBhvr>
                                        <p:cTn id="223" dur="2000"/>
                                        <p:tgtEl>
                                          <p:spTgt spid="3134"/>
                                        </p:tgtEl>
                                        <p:attrNameLst>
                                          <p:attrName>style.rotation</p:attrName>
                                        </p:attrNameLst>
                                      </p:cBhvr>
                                      <p:tavLst>
                                        <p:tav tm="0">
                                          <p:val>
                                            <p:fltVal val="0"/>
                                          </p:val>
                                        </p:tav>
                                        <p:tav tm="100000">
                                          <p:val>
                                            <p:fltVal val="720"/>
                                          </p:val>
                                        </p:tav>
                                      </p:tavLst>
                                    </p:anim>
                                    <p:anim calcmode="lin" valueType="num">
                                      <p:cBhvr>
                                        <p:cTn id="224" dur="2000"/>
                                        <p:tgtEl>
                                          <p:spTgt spid="3134"/>
                                        </p:tgtEl>
                                        <p:attrNameLst>
                                          <p:attrName>ppt_h</p:attrName>
                                        </p:attrNameLst>
                                      </p:cBhvr>
                                      <p:tavLst>
                                        <p:tav tm="0">
                                          <p:val>
                                            <p:strVal val="ppt_h"/>
                                          </p:val>
                                        </p:tav>
                                        <p:tav tm="100000">
                                          <p:val>
                                            <p:fltVal val="0"/>
                                          </p:val>
                                        </p:tav>
                                      </p:tavLst>
                                    </p:anim>
                                    <p:anim calcmode="lin" valueType="num">
                                      <p:cBhvr>
                                        <p:cTn id="225" dur="2000"/>
                                        <p:tgtEl>
                                          <p:spTgt spid="3134"/>
                                        </p:tgtEl>
                                        <p:attrNameLst>
                                          <p:attrName>ppt_w</p:attrName>
                                        </p:attrNameLst>
                                      </p:cBhvr>
                                      <p:tavLst>
                                        <p:tav tm="0">
                                          <p:val>
                                            <p:strVal val="ppt_w"/>
                                          </p:val>
                                        </p:tav>
                                        <p:tav tm="100000">
                                          <p:val>
                                            <p:fltVal val="0"/>
                                          </p:val>
                                        </p:tav>
                                      </p:tavLst>
                                    </p:anim>
                                    <p:set>
                                      <p:cBhvr>
                                        <p:cTn id="226" dur="1" fill="hold">
                                          <p:stCondLst>
                                            <p:cond delay="1999"/>
                                          </p:stCondLst>
                                        </p:cTn>
                                        <p:tgtEl>
                                          <p:spTgt spid="3134"/>
                                        </p:tgtEl>
                                        <p:attrNameLst>
                                          <p:attrName>style.visibility</p:attrName>
                                        </p:attrNameLst>
                                      </p:cBhvr>
                                      <p:to>
                                        <p:strVal val="hidden"/>
                                      </p:to>
                                    </p:set>
                                  </p:childTnLst>
                                </p:cTn>
                              </p:par>
                            </p:childTnLst>
                          </p:cTn>
                        </p:par>
                      </p:childTnLst>
                    </p:cTn>
                  </p:par>
                </p:childTnLst>
              </p:cTn>
              <p:nextCondLst>
                <p:cond evt="onClick" delay="0">
                  <p:tgtEl>
                    <p:spTgt spid="3134"/>
                  </p:tgtEl>
                </p:cond>
              </p:nextCondLst>
            </p:seq>
            <p:seq concurrent="1" nextAc="seek">
              <p:cTn id="227" restart="whenNotActive" fill="hold" evtFilter="cancelBubble" nodeType="interactiveSeq">
                <p:stCondLst>
                  <p:cond evt="onClick" delay="0">
                    <p:tgtEl>
                      <p:spTgt spid="3135"/>
                    </p:tgtEl>
                  </p:cond>
                </p:stCondLst>
                <p:endSync evt="end" delay="0">
                  <p:rtn val="all"/>
                </p:endSync>
                <p:childTnLst>
                  <p:par>
                    <p:cTn id="228" fill="hold" nodeType="clickPar">
                      <p:stCondLst>
                        <p:cond delay="0"/>
                      </p:stCondLst>
                      <p:childTnLst>
                        <p:par>
                          <p:cTn id="229" fill="hold" nodeType="withGroup">
                            <p:stCondLst>
                              <p:cond delay="0"/>
                            </p:stCondLst>
                            <p:childTnLst>
                              <p:par>
                                <p:cTn id="230" presetID="35" presetClass="exit" presetSubtype="0" fill="hold" nodeType="clickEffect">
                                  <p:stCondLst>
                                    <p:cond delay="0"/>
                                  </p:stCondLst>
                                  <p:childTnLst>
                                    <p:animEffect transition="out" filter="fade">
                                      <p:cBhvr>
                                        <p:cTn id="231" dur="2000"/>
                                        <p:tgtEl>
                                          <p:spTgt spid="3135"/>
                                        </p:tgtEl>
                                      </p:cBhvr>
                                    </p:animEffect>
                                    <p:anim calcmode="lin" valueType="num">
                                      <p:cBhvr>
                                        <p:cTn id="232" dur="2000"/>
                                        <p:tgtEl>
                                          <p:spTgt spid="3135"/>
                                        </p:tgtEl>
                                        <p:attrNameLst>
                                          <p:attrName>style.rotation</p:attrName>
                                        </p:attrNameLst>
                                      </p:cBhvr>
                                      <p:tavLst>
                                        <p:tav tm="0">
                                          <p:val>
                                            <p:fltVal val="0"/>
                                          </p:val>
                                        </p:tav>
                                        <p:tav tm="100000">
                                          <p:val>
                                            <p:fltVal val="720"/>
                                          </p:val>
                                        </p:tav>
                                      </p:tavLst>
                                    </p:anim>
                                    <p:anim calcmode="lin" valueType="num">
                                      <p:cBhvr>
                                        <p:cTn id="233" dur="2000"/>
                                        <p:tgtEl>
                                          <p:spTgt spid="3135"/>
                                        </p:tgtEl>
                                        <p:attrNameLst>
                                          <p:attrName>ppt_h</p:attrName>
                                        </p:attrNameLst>
                                      </p:cBhvr>
                                      <p:tavLst>
                                        <p:tav tm="0">
                                          <p:val>
                                            <p:strVal val="ppt_h"/>
                                          </p:val>
                                        </p:tav>
                                        <p:tav tm="100000">
                                          <p:val>
                                            <p:fltVal val="0"/>
                                          </p:val>
                                        </p:tav>
                                      </p:tavLst>
                                    </p:anim>
                                    <p:anim calcmode="lin" valueType="num">
                                      <p:cBhvr>
                                        <p:cTn id="234" dur="2000"/>
                                        <p:tgtEl>
                                          <p:spTgt spid="3135"/>
                                        </p:tgtEl>
                                        <p:attrNameLst>
                                          <p:attrName>ppt_w</p:attrName>
                                        </p:attrNameLst>
                                      </p:cBhvr>
                                      <p:tavLst>
                                        <p:tav tm="0">
                                          <p:val>
                                            <p:strVal val="ppt_w"/>
                                          </p:val>
                                        </p:tav>
                                        <p:tav tm="100000">
                                          <p:val>
                                            <p:fltVal val="0"/>
                                          </p:val>
                                        </p:tav>
                                      </p:tavLst>
                                    </p:anim>
                                    <p:set>
                                      <p:cBhvr>
                                        <p:cTn id="235" dur="1" fill="hold">
                                          <p:stCondLst>
                                            <p:cond delay="1999"/>
                                          </p:stCondLst>
                                        </p:cTn>
                                        <p:tgtEl>
                                          <p:spTgt spid="3135"/>
                                        </p:tgtEl>
                                        <p:attrNameLst>
                                          <p:attrName>style.visibility</p:attrName>
                                        </p:attrNameLst>
                                      </p:cBhvr>
                                      <p:to>
                                        <p:strVal val="hidden"/>
                                      </p:to>
                                    </p:set>
                                  </p:childTnLst>
                                </p:cTn>
                              </p:par>
                            </p:childTnLst>
                          </p:cTn>
                        </p:par>
                      </p:childTnLst>
                    </p:cTn>
                  </p:par>
                </p:childTnLst>
              </p:cTn>
              <p:nextCondLst>
                <p:cond evt="onClick" delay="0">
                  <p:tgtEl>
                    <p:spTgt spid="3135"/>
                  </p:tgtEl>
                </p:cond>
              </p:nextCondLst>
            </p:seq>
            <p:seq concurrent="1" nextAc="seek">
              <p:cTn id="236" restart="whenNotActive" fill="hold" evtFilter="cancelBubble" nodeType="interactiveSeq">
                <p:stCondLst>
                  <p:cond evt="onClick" delay="0">
                    <p:tgtEl>
                      <p:spTgt spid="3136"/>
                    </p:tgtEl>
                  </p:cond>
                </p:stCondLst>
                <p:endSync evt="end" delay="0">
                  <p:rtn val="all"/>
                </p:endSync>
                <p:childTnLst>
                  <p:par>
                    <p:cTn id="237" fill="hold" nodeType="clickPar">
                      <p:stCondLst>
                        <p:cond delay="0"/>
                      </p:stCondLst>
                      <p:childTnLst>
                        <p:par>
                          <p:cTn id="238" fill="hold" nodeType="withGroup">
                            <p:stCondLst>
                              <p:cond delay="0"/>
                            </p:stCondLst>
                            <p:childTnLst>
                              <p:par>
                                <p:cTn id="239" presetID="35" presetClass="exit" presetSubtype="0" fill="hold" nodeType="clickEffect">
                                  <p:stCondLst>
                                    <p:cond delay="0"/>
                                  </p:stCondLst>
                                  <p:childTnLst>
                                    <p:animEffect transition="out" filter="fade">
                                      <p:cBhvr>
                                        <p:cTn id="240" dur="2000"/>
                                        <p:tgtEl>
                                          <p:spTgt spid="3136"/>
                                        </p:tgtEl>
                                      </p:cBhvr>
                                    </p:animEffect>
                                    <p:anim calcmode="lin" valueType="num">
                                      <p:cBhvr>
                                        <p:cTn id="241" dur="2000"/>
                                        <p:tgtEl>
                                          <p:spTgt spid="3136"/>
                                        </p:tgtEl>
                                        <p:attrNameLst>
                                          <p:attrName>style.rotation</p:attrName>
                                        </p:attrNameLst>
                                      </p:cBhvr>
                                      <p:tavLst>
                                        <p:tav tm="0">
                                          <p:val>
                                            <p:fltVal val="0"/>
                                          </p:val>
                                        </p:tav>
                                        <p:tav tm="100000">
                                          <p:val>
                                            <p:fltVal val="720"/>
                                          </p:val>
                                        </p:tav>
                                      </p:tavLst>
                                    </p:anim>
                                    <p:anim calcmode="lin" valueType="num">
                                      <p:cBhvr>
                                        <p:cTn id="242" dur="2000"/>
                                        <p:tgtEl>
                                          <p:spTgt spid="3136"/>
                                        </p:tgtEl>
                                        <p:attrNameLst>
                                          <p:attrName>ppt_h</p:attrName>
                                        </p:attrNameLst>
                                      </p:cBhvr>
                                      <p:tavLst>
                                        <p:tav tm="0">
                                          <p:val>
                                            <p:strVal val="ppt_h"/>
                                          </p:val>
                                        </p:tav>
                                        <p:tav tm="100000">
                                          <p:val>
                                            <p:fltVal val="0"/>
                                          </p:val>
                                        </p:tav>
                                      </p:tavLst>
                                    </p:anim>
                                    <p:anim calcmode="lin" valueType="num">
                                      <p:cBhvr>
                                        <p:cTn id="243" dur="2000"/>
                                        <p:tgtEl>
                                          <p:spTgt spid="3136"/>
                                        </p:tgtEl>
                                        <p:attrNameLst>
                                          <p:attrName>ppt_w</p:attrName>
                                        </p:attrNameLst>
                                      </p:cBhvr>
                                      <p:tavLst>
                                        <p:tav tm="0">
                                          <p:val>
                                            <p:strVal val="ppt_w"/>
                                          </p:val>
                                        </p:tav>
                                        <p:tav tm="100000">
                                          <p:val>
                                            <p:fltVal val="0"/>
                                          </p:val>
                                        </p:tav>
                                      </p:tavLst>
                                    </p:anim>
                                    <p:set>
                                      <p:cBhvr>
                                        <p:cTn id="244" dur="1" fill="hold">
                                          <p:stCondLst>
                                            <p:cond delay="1999"/>
                                          </p:stCondLst>
                                        </p:cTn>
                                        <p:tgtEl>
                                          <p:spTgt spid="3136"/>
                                        </p:tgtEl>
                                        <p:attrNameLst>
                                          <p:attrName>style.visibility</p:attrName>
                                        </p:attrNameLst>
                                      </p:cBhvr>
                                      <p:to>
                                        <p:strVal val="hidden"/>
                                      </p:to>
                                    </p:set>
                                  </p:childTnLst>
                                </p:cTn>
                              </p:par>
                            </p:childTnLst>
                          </p:cTn>
                        </p:par>
                      </p:childTnLst>
                    </p:cTn>
                  </p:par>
                </p:childTnLst>
              </p:cTn>
              <p:nextCondLst>
                <p:cond evt="onClick" delay="0">
                  <p:tgtEl>
                    <p:spTgt spid="3136"/>
                  </p:tgtEl>
                </p:cond>
              </p:nextCondLst>
            </p:seq>
            <p:seq concurrent="1" nextAc="seek">
              <p:cTn id="245" restart="whenNotActive" fill="hold" evtFilter="cancelBubble" nodeType="interactiveSeq">
                <p:stCondLst>
                  <p:cond evt="onClick" delay="0">
                    <p:tgtEl>
                      <p:spTgt spid="3111"/>
                    </p:tgtEl>
                  </p:cond>
                </p:stCondLst>
                <p:endSync evt="end" delay="0">
                  <p:rtn val="all"/>
                </p:endSync>
                <p:childTnLst>
                  <p:par>
                    <p:cTn id="246" fill="hold" nodeType="clickPar">
                      <p:stCondLst>
                        <p:cond delay="0"/>
                      </p:stCondLst>
                      <p:childTnLst>
                        <p:par>
                          <p:cTn id="247" fill="hold" nodeType="withGroup">
                            <p:stCondLst>
                              <p:cond delay="0"/>
                            </p:stCondLst>
                            <p:childTnLst>
                              <p:par>
                                <p:cTn id="248" presetID="35" presetClass="exit" presetSubtype="0" fill="hold" nodeType="clickEffect">
                                  <p:stCondLst>
                                    <p:cond delay="0"/>
                                  </p:stCondLst>
                                  <p:childTnLst>
                                    <p:animEffect transition="out" filter="fade">
                                      <p:cBhvr>
                                        <p:cTn id="249" dur="2000"/>
                                        <p:tgtEl>
                                          <p:spTgt spid="3111"/>
                                        </p:tgtEl>
                                      </p:cBhvr>
                                    </p:animEffect>
                                    <p:anim calcmode="lin" valueType="num">
                                      <p:cBhvr>
                                        <p:cTn id="250" dur="2000"/>
                                        <p:tgtEl>
                                          <p:spTgt spid="3111"/>
                                        </p:tgtEl>
                                        <p:attrNameLst>
                                          <p:attrName>style.rotation</p:attrName>
                                        </p:attrNameLst>
                                      </p:cBhvr>
                                      <p:tavLst>
                                        <p:tav tm="0">
                                          <p:val>
                                            <p:fltVal val="0"/>
                                          </p:val>
                                        </p:tav>
                                        <p:tav tm="100000">
                                          <p:val>
                                            <p:fltVal val="720"/>
                                          </p:val>
                                        </p:tav>
                                      </p:tavLst>
                                    </p:anim>
                                    <p:anim calcmode="lin" valueType="num">
                                      <p:cBhvr>
                                        <p:cTn id="251" dur="2000"/>
                                        <p:tgtEl>
                                          <p:spTgt spid="3111"/>
                                        </p:tgtEl>
                                        <p:attrNameLst>
                                          <p:attrName>ppt_h</p:attrName>
                                        </p:attrNameLst>
                                      </p:cBhvr>
                                      <p:tavLst>
                                        <p:tav tm="0">
                                          <p:val>
                                            <p:strVal val="ppt_h"/>
                                          </p:val>
                                        </p:tav>
                                        <p:tav tm="100000">
                                          <p:val>
                                            <p:fltVal val="0"/>
                                          </p:val>
                                        </p:tav>
                                      </p:tavLst>
                                    </p:anim>
                                    <p:anim calcmode="lin" valueType="num">
                                      <p:cBhvr>
                                        <p:cTn id="252" dur="2000"/>
                                        <p:tgtEl>
                                          <p:spTgt spid="3111"/>
                                        </p:tgtEl>
                                        <p:attrNameLst>
                                          <p:attrName>ppt_w</p:attrName>
                                        </p:attrNameLst>
                                      </p:cBhvr>
                                      <p:tavLst>
                                        <p:tav tm="0">
                                          <p:val>
                                            <p:strVal val="ppt_w"/>
                                          </p:val>
                                        </p:tav>
                                        <p:tav tm="100000">
                                          <p:val>
                                            <p:fltVal val="0"/>
                                          </p:val>
                                        </p:tav>
                                      </p:tavLst>
                                    </p:anim>
                                    <p:set>
                                      <p:cBhvr>
                                        <p:cTn id="253" dur="1" fill="hold">
                                          <p:stCondLst>
                                            <p:cond delay="1999"/>
                                          </p:stCondLst>
                                        </p:cTn>
                                        <p:tgtEl>
                                          <p:spTgt spid="3111"/>
                                        </p:tgtEl>
                                        <p:attrNameLst>
                                          <p:attrName>style.visibility</p:attrName>
                                        </p:attrNameLst>
                                      </p:cBhvr>
                                      <p:to>
                                        <p:strVal val="hidden"/>
                                      </p:to>
                                    </p:set>
                                  </p:childTnLst>
                                </p:cTn>
                              </p:par>
                            </p:childTnLst>
                          </p:cTn>
                        </p:par>
                      </p:childTnLst>
                    </p:cTn>
                  </p:par>
                </p:childTnLst>
              </p:cTn>
              <p:nextCondLst>
                <p:cond evt="onClick" delay="0">
                  <p:tgtEl>
                    <p:spTgt spid="3111"/>
                  </p:tgtEl>
                </p:cond>
              </p:nextCondLst>
            </p:seq>
            <p:seq concurrent="1" nextAc="seek">
              <p:cTn id="254" restart="whenNotActive" fill="hold" evtFilter="cancelBubble" nodeType="interactiveSeq">
                <p:stCondLst>
                  <p:cond evt="onClick" delay="0">
                    <p:tgtEl>
                      <p:spTgt spid="3137"/>
                    </p:tgtEl>
                  </p:cond>
                </p:stCondLst>
                <p:endSync evt="end" delay="0">
                  <p:rtn val="all"/>
                </p:endSync>
                <p:childTnLst>
                  <p:par>
                    <p:cTn id="255" fill="hold" nodeType="clickPar">
                      <p:stCondLst>
                        <p:cond delay="0"/>
                      </p:stCondLst>
                      <p:childTnLst>
                        <p:par>
                          <p:cTn id="256" fill="hold" nodeType="withGroup">
                            <p:stCondLst>
                              <p:cond delay="0"/>
                            </p:stCondLst>
                            <p:childTnLst>
                              <p:par>
                                <p:cTn id="257" presetID="35" presetClass="exit" presetSubtype="0" fill="hold" nodeType="clickEffect">
                                  <p:stCondLst>
                                    <p:cond delay="0"/>
                                  </p:stCondLst>
                                  <p:childTnLst>
                                    <p:animEffect transition="out" filter="fade">
                                      <p:cBhvr>
                                        <p:cTn id="258" dur="2000"/>
                                        <p:tgtEl>
                                          <p:spTgt spid="3137"/>
                                        </p:tgtEl>
                                      </p:cBhvr>
                                    </p:animEffect>
                                    <p:anim calcmode="lin" valueType="num">
                                      <p:cBhvr>
                                        <p:cTn id="259" dur="2000"/>
                                        <p:tgtEl>
                                          <p:spTgt spid="3137"/>
                                        </p:tgtEl>
                                        <p:attrNameLst>
                                          <p:attrName>style.rotation</p:attrName>
                                        </p:attrNameLst>
                                      </p:cBhvr>
                                      <p:tavLst>
                                        <p:tav tm="0">
                                          <p:val>
                                            <p:fltVal val="0"/>
                                          </p:val>
                                        </p:tav>
                                        <p:tav tm="100000">
                                          <p:val>
                                            <p:fltVal val="720"/>
                                          </p:val>
                                        </p:tav>
                                      </p:tavLst>
                                    </p:anim>
                                    <p:anim calcmode="lin" valueType="num">
                                      <p:cBhvr>
                                        <p:cTn id="260" dur="2000"/>
                                        <p:tgtEl>
                                          <p:spTgt spid="3137"/>
                                        </p:tgtEl>
                                        <p:attrNameLst>
                                          <p:attrName>ppt_h</p:attrName>
                                        </p:attrNameLst>
                                      </p:cBhvr>
                                      <p:tavLst>
                                        <p:tav tm="0">
                                          <p:val>
                                            <p:strVal val="ppt_h"/>
                                          </p:val>
                                        </p:tav>
                                        <p:tav tm="100000">
                                          <p:val>
                                            <p:fltVal val="0"/>
                                          </p:val>
                                        </p:tav>
                                      </p:tavLst>
                                    </p:anim>
                                    <p:anim calcmode="lin" valueType="num">
                                      <p:cBhvr>
                                        <p:cTn id="261" dur="2000"/>
                                        <p:tgtEl>
                                          <p:spTgt spid="3137"/>
                                        </p:tgtEl>
                                        <p:attrNameLst>
                                          <p:attrName>ppt_w</p:attrName>
                                        </p:attrNameLst>
                                      </p:cBhvr>
                                      <p:tavLst>
                                        <p:tav tm="0">
                                          <p:val>
                                            <p:strVal val="ppt_w"/>
                                          </p:val>
                                        </p:tav>
                                        <p:tav tm="100000">
                                          <p:val>
                                            <p:fltVal val="0"/>
                                          </p:val>
                                        </p:tav>
                                      </p:tavLst>
                                    </p:anim>
                                    <p:set>
                                      <p:cBhvr>
                                        <p:cTn id="262" dur="1" fill="hold">
                                          <p:stCondLst>
                                            <p:cond delay="1999"/>
                                          </p:stCondLst>
                                        </p:cTn>
                                        <p:tgtEl>
                                          <p:spTgt spid="3137"/>
                                        </p:tgtEl>
                                        <p:attrNameLst>
                                          <p:attrName>style.visibility</p:attrName>
                                        </p:attrNameLst>
                                      </p:cBhvr>
                                      <p:to>
                                        <p:strVal val="hidden"/>
                                      </p:to>
                                    </p:set>
                                  </p:childTnLst>
                                </p:cTn>
                              </p:par>
                            </p:childTnLst>
                          </p:cTn>
                        </p:par>
                      </p:childTnLst>
                    </p:cTn>
                  </p:par>
                </p:childTnLst>
              </p:cTn>
              <p:nextCondLst>
                <p:cond evt="onClick" delay="0">
                  <p:tgtEl>
                    <p:spTgt spid="3137"/>
                  </p:tgtEl>
                </p:cond>
              </p:nextCondLst>
            </p:seq>
            <p:seq concurrent="1" nextAc="seek">
              <p:cTn id="263" restart="whenNotActive" fill="hold" evtFilter="cancelBubble" nodeType="interactiveSeq">
                <p:stCondLst>
                  <p:cond evt="onClick" delay="0">
                    <p:tgtEl>
                      <p:spTgt spid="3138"/>
                    </p:tgtEl>
                  </p:cond>
                </p:stCondLst>
                <p:endSync evt="end" delay="0">
                  <p:rtn val="all"/>
                </p:endSync>
                <p:childTnLst>
                  <p:par>
                    <p:cTn id="264" fill="hold" nodeType="clickPar">
                      <p:stCondLst>
                        <p:cond delay="0"/>
                      </p:stCondLst>
                      <p:childTnLst>
                        <p:par>
                          <p:cTn id="265" fill="hold" nodeType="withGroup">
                            <p:stCondLst>
                              <p:cond delay="0"/>
                            </p:stCondLst>
                            <p:childTnLst>
                              <p:par>
                                <p:cTn id="266" presetID="35" presetClass="exit" presetSubtype="0" fill="hold" nodeType="clickEffect">
                                  <p:stCondLst>
                                    <p:cond delay="0"/>
                                  </p:stCondLst>
                                  <p:childTnLst>
                                    <p:animEffect transition="out" filter="fade">
                                      <p:cBhvr>
                                        <p:cTn id="267" dur="2000"/>
                                        <p:tgtEl>
                                          <p:spTgt spid="3138"/>
                                        </p:tgtEl>
                                      </p:cBhvr>
                                    </p:animEffect>
                                    <p:anim calcmode="lin" valueType="num">
                                      <p:cBhvr>
                                        <p:cTn id="268" dur="2000"/>
                                        <p:tgtEl>
                                          <p:spTgt spid="3138"/>
                                        </p:tgtEl>
                                        <p:attrNameLst>
                                          <p:attrName>style.rotation</p:attrName>
                                        </p:attrNameLst>
                                      </p:cBhvr>
                                      <p:tavLst>
                                        <p:tav tm="0">
                                          <p:val>
                                            <p:fltVal val="0"/>
                                          </p:val>
                                        </p:tav>
                                        <p:tav tm="100000">
                                          <p:val>
                                            <p:fltVal val="720"/>
                                          </p:val>
                                        </p:tav>
                                      </p:tavLst>
                                    </p:anim>
                                    <p:anim calcmode="lin" valueType="num">
                                      <p:cBhvr>
                                        <p:cTn id="269" dur="2000"/>
                                        <p:tgtEl>
                                          <p:spTgt spid="3138"/>
                                        </p:tgtEl>
                                        <p:attrNameLst>
                                          <p:attrName>ppt_h</p:attrName>
                                        </p:attrNameLst>
                                      </p:cBhvr>
                                      <p:tavLst>
                                        <p:tav tm="0">
                                          <p:val>
                                            <p:strVal val="ppt_h"/>
                                          </p:val>
                                        </p:tav>
                                        <p:tav tm="100000">
                                          <p:val>
                                            <p:fltVal val="0"/>
                                          </p:val>
                                        </p:tav>
                                      </p:tavLst>
                                    </p:anim>
                                    <p:anim calcmode="lin" valueType="num">
                                      <p:cBhvr>
                                        <p:cTn id="270" dur="2000"/>
                                        <p:tgtEl>
                                          <p:spTgt spid="3138"/>
                                        </p:tgtEl>
                                        <p:attrNameLst>
                                          <p:attrName>ppt_w</p:attrName>
                                        </p:attrNameLst>
                                      </p:cBhvr>
                                      <p:tavLst>
                                        <p:tav tm="0">
                                          <p:val>
                                            <p:strVal val="ppt_w"/>
                                          </p:val>
                                        </p:tav>
                                        <p:tav tm="100000">
                                          <p:val>
                                            <p:fltVal val="0"/>
                                          </p:val>
                                        </p:tav>
                                      </p:tavLst>
                                    </p:anim>
                                    <p:set>
                                      <p:cBhvr>
                                        <p:cTn id="271" dur="1" fill="hold">
                                          <p:stCondLst>
                                            <p:cond delay="1999"/>
                                          </p:stCondLst>
                                        </p:cTn>
                                        <p:tgtEl>
                                          <p:spTgt spid="3138"/>
                                        </p:tgtEl>
                                        <p:attrNameLst>
                                          <p:attrName>style.visibility</p:attrName>
                                        </p:attrNameLst>
                                      </p:cBhvr>
                                      <p:to>
                                        <p:strVal val="hidden"/>
                                      </p:to>
                                    </p:set>
                                  </p:childTnLst>
                                </p:cTn>
                              </p:par>
                            </p:childTnLst>
                          </p:cTn>
                        </p:par>
                      </p:childTnLst>
                    </p:cTn>
                  </p:par>
                </p:childTnLst>
              </p:cTn>
              <p:nextCondLst>
                <p:cond evt="onClick" delay="0">
                  <p:tgtEl>
                    <p:spTgt spid="3138"/>
                  </p:tgtEl>
                </p:cond>
              </p:nextCondLst>
            </p:seq>
            <p:seq concurrent="1" nextAc="seek">
              <p:cTn id="272" restart="whenNotActive" fill="hold" evtFilter="cancelBubble" nodeType="interactiveSeq">
                <p:stCondLst>
                  <p:cond evt="onClick" delay="0">
                    <p:tgtEl>
                      <p:spTgt spid="3139"/>
                    </p:tgtEl>
                  </p:cond>
                </p:stCondLst>
                <p:endSync evt="end" delay="0">
                  <p:rtn val="all"/>
                </p:endSync>
                <p:childTnLst>
                  <p:par>
                    <p:cTn id="273" fill="hold" nodeType="clickPar">
                      <p:stCondLst>
                        <p:cond delay="0"/>
                      </p:stCondLst>
                      <p:childTnLst>
                        <p:par>
                          <p:cTn id="274" fill="hold" nodeType="withGroup">
                            <p:stCondLst>
                              <p:cond delay="0"/>
                            </p:stCondLst>
                            <p:childTnLst>
                              <p:par>
                                <p:cTn id="275" presetID="35" presetClass="exit" presetSubtype="0" fill="hold" nodeType="clickEffect">
                                  <p:stCondLst>
                                    <p:cond delay="0"/>
                                  </p:stCondLst>
                                  <p:childTnLst>
                                    <p:animEffect transition="out" filter="fade">
                                      <p:cBhvr>
                                        <p:cTn id="276" dur="2000"/>
                                        <p:tgtEl>
                                          <p:spTgt spid="3139"/>
                                        </p:tgtEl>
                                      </p:cBhvr>
                                    </p:animEffect>
                                    <p:anim calcmode="lin" valueType="num">
                                      <p:cBhvr>
                                        <p:cTn id="277" dur="2000"/>
                                        <p:tgtEl>
                                          <p:spTgt spid="3139"/>
                                        </p:tgtEl>
                                        <p:attrNameLst>
                                          <p:attrName>style.rotation</p:attrName>
                                        </p:attrNameLst>
                                      </p:cBhvr>
                                      <p:tavLst>
                                        <p:tav tm="0">
                                          <p:val>
                                            <p:fltVal val="0"/>
                                          </p:val>
                                        </p:tav>
                                        <p:tav tm="100000">
                                          <p:val>
                                            <p:fltVal val="720"/>
                                          </p:val>
                                        </p:tav>
                                      </p:tavLst>
                                    </p:anim>
                                    <p:anim calcmode="lin" valueType="num">
                                      <p:cBhvr>
                                        <p:cTn id="278" dur="2000"/>
                                        <p:tgtEl>
                                          <p:spTgt spid="3139"/>
                                        </p:tgtEl>
                                        <p:attrNameLst>
                                          <p:attrName>ppt_h</p:attrName>
                                        </p:attrNameLst>
                                      </p:cBhvr>
                                      <p:tavLst>
                                        <p:tav tm="0">
                                          <p:val>
                                            <p:strVal val="ppt_h"/>
                                          </p:val>
                                        </p:tav>
                                        <p:tav tm="100000">
                                          <p:val>
                                            <p:fltVal val="0"/>
                                          </p:val>
                                        </p:tav>
                                      </p:tavLst>
                                    </p:anim>
                                    <p:anim calcmode="lin" valueType="num">
                                      <p:cBhvr>
                                        <p:cTn id="279" dur="2000"/>
                                        <p:tgtEl>
                                          <p:spTgt spid="3139"/>
                                        </p:tgtEl>
                                        <p:attrNameLst>
                                          <p:attrName>ppt_w</p:attrName>
                                        </p:attrNameLst>
                                      </p:cBhvr>
                                      <p:tavLst>
                                        <p:tav tm="0">
                                          <p:val>
                                            <p:strVal val="ppt_w"/>
                                          </p:val>
                                        </p:tav>
                                        <p:tav tm="100000">
                                          <p:val>
                                            <p:fltVal val="0"/>
                                          </p:val>
                                        </p:tav>
                                      </p:tavLst>
                                    </p:anim>
                                    <p:set>
                                      <p:cBhvr>
                                        <p:cTn id="280" dur="1" fill="hold">
                                          <p:stCondLst>
                                            <p:cond delay="1999"/>
                                          </p:stCondLst>
                                        </p:cTn>
                                        <p:tgtEl>
                                          <p:spTgt spid="3139"/>
                                        </p:tgtEl>
                                        <p:attrNameLst>
                                          <p:attrName>style.visibility</p:attrName>
                                        </p:attrNameLst>
                                      </p:cBhvr>
                                      <p:to>
                                        <p:strVal val="hidden"/>
                                      </p:to>
                                    </p:set>
                                  </p:childTnLst>
                                </p:cTn>
                              </p:par>
                            </p:childTnLst>
                          </p:cTn>
                        </p:par>
                      </p:childTnLst>
                    </p:cTn>
                  </p:par>
                </p:childTnLst>
              </p:cTn>
              <p:nextCondLst>
                <p:cond evt="onClick" delay="0">
                  <p:tgtEl>
                    <p:spTgt spid="3139"/>
                  </p:tgtEl>
                </p:cond>
              </p:nextCondLst>
            </p:seq>
            <p:seq concurrent="1" nextAc="seek">
              <p:cTn id="281" restart="whenNotActive" fill="hold" evtFilter="cancelBubble" nodeType="interactiveSeq">
                <p:stCondLst>
                  <p:cond evt="onClick" delay="0">
                    <p:tgtEl>
                      <p:spTgt spid="3140"/>
                    </p:tgtEl>
                  </p:cond>
                </p:stCondLst>
                <p:endSync evt="end" delay="0">
                  <p:rtn val="all"/>
                </p:endSync>
                <p:childTnLst>
                  <p:par>
                    <p:cTn id="282" fill="hold" nodeType="clickPar">
                      <p:stCondLst>
                        <p:cond delay="0"/>
                      </p:stCondLst>
                      <p:childTnLst>
                        <p:par>
                          <p:cTn id="283" fill="hold" nodeType="withGroup">
                            <p:stCondLst>
                              <p:cond delay="0"/>
                            </p:stCondLst>
                            <p:childTnLst>
                              <p:par>
                                <p:cTn id="284" presetID="35" presetClass="exit" presetSubtype="0" fill="hold" nodeType="clickEffect">
                                  <p:stCondLst>
                                    <p:cond delay="0"/>
                                  </p:stCondLst>
                                  <p:childTnLst>
                                    <p:animEffect transition="out" filter="fade">
                                      <p:cBhvr>
                                        <p:cTn id="285" dur="2000"/>
                                        <p:tgtEl>
                                          <p:spTgt spid="3140"/>
                                        </p:tgtEl>
                                      </p:cBhvr>
                                    </p:animEffect>
                                    <p:anim calcmode="lin" valueType="num">
                                      <p:cBhvr>
                                        <p:cTn id="286" dur="2000"/>
                                        <p:tgtEl>
                                          <p:spTgt spid="3140"/>
                                        </p:tgtEl>
                                        <p:attrNameLst>
                                          <p:attrName>style.rotation</p:attrName>
                                        </p:attrNameLst>
                                      </p:cBhvr>
                                      <p:tavLst>
                                        <p:tav tm="0">
                                          <p:val>
                                            <p:fltVal val="0"/>
                                          </p:val>
                                        </p:tav>
                                        <p:tav tm="100000">
                                          <p:val>
                                            <p:fltVal val="720"/>
                                          </p:val>
                                        </p:tav>
                                      </p:tavLst>
                                    </p:anim>
                                    <p:anim calcmode="lin" valueType="num">
                                      <p:cBhvr>
                                        <p:cTn id="287" dur="2000"/>
                                        <p:tgtEl>
                                          <p:spTgt spid="3140"/>
                                        </p:tgtEl>
                                        <p:attrNameLst>
                                          <p:attrName>ppt_h</p:attrName>
                                        </p:attrNameLst>
                                      </p:cBhvr>
                                      <p:tavLst>
                                        <p:tav tm="0">
                                          <p:val>
                                            <p:strVal val="ppt_h"/>
                                          </p:val>
                                        </p:tav>
                                        <p:tav tm="100000">
                                          <p:val>
                                            <p:fltVal val="0"/>
                                          </p:val>
                                        </p:tav>
                                      </p:tavLst>
                                    </p:anim>
                                    <p:anim calcmode="lin" valueType="num">
                                      <p:cBhvr>
                                        <p:cTn id="288" dur="2000"/>
                                        <p:tgtEl>
                                          <p:spTgt spid="3140"/>
                                        </p:tgtEl>
                                        <p:attrNameLst>
                                          <p:attrName>ppt_w</p:attrName>
                                        </p:attrNameLst>
                                      </p:cBhvr>
                                      <p:tavLst>
                                        <p:tav tm="0">
                                          <p:val>
                                            <p:strVal val="ppt_w"/>
                                          </p:val>
                                        </p:tav>
                                        <p:tav tm="100000">
                                          <p:val>
                                            <p:fltVal val="0"/>
                                          </p:val>
                                        </p:tav>
                                      </p:tavLst>
                                    </p:anim>
                                    <p:set>
                                      <p:cBhvr>
                                        <p:cTn id="289" dur="1" fill="hold">
                                          <p:stCondLst>
                                            <p:cond delay="1999"/>
                                          </p:stCondLst>
                                        </p:cTn>
                                        <p:tgtEl>
                                          <p:spTgt spid="3140"/>
                                        </p:tgtEl>
                                        <p:attrNameLst>
                                          <p:attrName>style.visibility</p:attrName>
                                        </p:attrNameLst>
                                      </p:cBhvr>
                                      <p:to>
                                        <p:strVal val="hidden"/>
                                      </p:to>
                                    </p:set>
                                  </p:childTnLst>
                                </p:cTn>
                              </p:par>
                            </p:childTnLst>
                          </p:cTn>
                        </p:par>
                      </p:childTnLst>
                    </p:cTn>
                  </p:par>
                </p:childTnLst>
              </p:cTn>
              <p:nextCondLst>
                <p:cond evt="onClick" delay="0">
                  <p:tgtEl>
                    <p:spTgt spid="3140"/>
                  </p:tgtEl>
                </p:cond>
              </p:nextCondLst>
            </p:seq>
            <p:seq concurrent="1" nextAc="seek">
              <p:cTn id="290" restart="whenNotActive" fill="hold" evtFilter="cancelBubble" nodeType="interactiveSeq">
                <p:stCondLst>
                  <p:cond evt="onClick" delay="0">
                    <p:tgtEl>
                      <p:spTgt spid="3141"/>
                    </p:tgtEl>
                  </p:cond>
                </p:stCondLst>
                <p:endSync evt="end" delay="0">
                  <p:rtn val="all"/>
                </p:endSync>
                <p:childTnLst>
                  <p:par>
                    <p:cTn id="291" fill="hold" nodeType="clickPar">
                      <p:stCondLst>
                        <p:cond delay="0"/>
                      </p:stCondLst>
                      <p:childTnLst>
                        <p:par>
                          <p:cTn id="292" fill="hold" nodeType="withGroup">
                            <p:stCondLst>
                              <p:cond delay="0"/>
                            </p:stCondLst>
                            <p:childTnLst>
                              <p:par>
                                <p:cTn id="293" presetID="35" presetClass="exit" presetSubtype="0" fill="hold" nodeType="clickEffect">
                                  <p:stCondLst>
                                    <p:cond delay="0"/>
                                  </p:stCondLst>
                                  <p:childTnLst>
                                    <p:animEffect transition="out" filter="fade">
                                      <p:cBhvr>
                                        <p:cTn id="294" dur="2000"/>
                                        <p:tgtEl>
                                          <p:spTgt spid="3141"/>
                                        </p:tgtEl>
                                      </p:cBhvr>
                                    </p:animEffect>
                                    <p:anim calcmode="lin" valueType="num">
                                      <p:cBhvr>
                                        <p:cTn id="295" dur="2000"/>
                                        <p:tgtEl>
                                          <p:spTgt spid="3141"/>
                                        </p:tgtEl>
                                        <p:attrNameLst>
                                          <p:attrName>style.rotation</p:attrName>
                                        </p:attrNameLst>
                                      </p:cBhvr>
                                      <p:tavLst>
                                        <p:tav tm="0">
                                          <p:val>
                                            <p:fltVal val="0"/>
                                          </p:val>
                                        </p:tav>
                                        <p:tav tm="100000">
                                          <p:val>
                                            <p:fltVal val="720"/>
                                          </p:val>
                                        </p:tav>
                                      </p:tavLst>
                                    </p:anim>
                                    <p:anim calcmode="lin" valueType="num">
                                      <p:cBhvr>
                                        <p:cTn id="296" dur="2000"/>
                                        <p:tgtEl>
                                          <p:spTgt spid="3141"/>
                                        </p:tgtEl>
                                        <p:attrNameLst>
                                          <p:attrName>ppt_h</p:attrName>
                                        </p:attrNameLst>
                                      </p:cBhvr>
                                      <p:tavLst>
                                        <p:tav tm="0">
                                          <p:val>
                                            <p:strVal val="ppt_h"/>
                                          </p:val>
                                        </p:tav>
                                        <p:tav tm="100000">
                                          <p:val>
                                            <p:fltVal val="0"/>
                                          </p:val>
                                        </p:tav>
                                      </p:tavLst>
                                    </p:anim>
                                    <p:anim calcmode="lin" valueType="num">
                                      <p:cBhvr>
                                        <p:cTn id="297" dur="2000"/>
                                        <p:tgtEl>
                                          <p:spTgt spid="3141"/>
                                        </p:tgtEl>
                                        <p:attrNameLst>
                                          <p:attrName>ppt_w</p:attrName>
                                        </p:attrNameLst>
                                      </p:cBhvr>
                                      <p:tavLst>
                                        <p:tav tm="0">
                                          <p:val>
                                            <p:strVal val="ppt_w"/>
                                          </p:val>
                                        </p:tav>
                                        <p:tav tm="100000">
                                          <p:val>
                                            <p:fltVal val="0"/>
                                          </p:val>
                                        </p:tav>
                                      </p:tavLst>
                                    </p:anim>
                                    <p:set>
                                      <p:cBhvr>
                                        <p:cTn id="298" dur="1" fill="hold">
                                          <p:stCondLst>
                                            <p:cond delay="1999"/>
                                          </p:stCondLst>
                                        </p:cTn>
                                        <p:tgtEl>
                                          <p:spTgt spid="3141"/>
                                        </p:tgtEl>
                                        <p:attrNameLst>
                                          <p:attrName>style.visibility</p:attrName>
                                        </p:attrNameLst>
                                      </p:cBhvr>
                                      <p:to>
                                        <p:strVal val="hidden"/>
                                      </p:to>
                                    </p:set>
                                  </p:childTnLst>
                                </p:cTn>
                              </p:par>
                            </p:childTnLst>
                          </p:cTn>
                        </p:par>
                      </p:childTnLst>
                    </p:cTn>
                  </p:par>
                </p:childTnLst>
              </p:cTn>
              <p:nextCondLst>
                <p:cond evt="onClick" delay="0">
                  <p:tgtEl>
                    <p:spTgt spid="3141"/>
                  </p:tgtEl>
                </p:cond>
              </p:nextCondLst>
            </p:seq>
            <p:seq concurrent="1" nextAc="seek">
              <p:cTn id="299" restart="whenNotActive" fill="hold" evtFilter="cancelBubble" nodeType="interactiveSeq">
                <p:stCondLst>
                  <p:cond evt="onClick" delay="0">
                    <p:tgtEl>
                      <p:spTgt spid="3123"/>
                    </p:tgtEl>
                  </p:cond>
                </p:stCondLst>
                <p:endSync evt="end" delay="0">
                  <p:rtn val="all"/>
                </p:endSync>
                <p:childTnLst>
                  <p:par>
                    <p:cTn id="300" fill="hold" nodeType="clickPar">
                      <p:stCondLst>
                        <p:cond delay="0"/>
                      </p:stCondLst>
                      <p:childTnLst>
                        <p:par>
                          <p:cTn id="301" fill="hold" nodeType="withGroup">
                            <p:stCondLst>
                              <p:cond delay="0"/>
                            </p:stCondLst>
                            <p:childTnLst>
                              <p:par>
                                <p:cTn id="302" presetID="35" presetClass="exit" presetSubtype="0" fill="hold" nodeType="clickEffect">
                                  <p:stCondLst>
                                    <p:cond delay="0"/>
                                  </p:stCondLst>
                                  <p:childTnLst>
                                    <p:animEffect transition="out" filter="fade">
                                      <p:cBhvr>
                                        <p:cTn id="303" dur="2000"/>
                                        <p:tgtEl>
                                          <p:spTgt spid="3123"/>
                                        </p:tgtEl>
                                      </p:cBhvr>
                                    </p:animEffect>
                                    <p:anim calcmode="lin" valueType="num">
                                      <p:cBhvr>
                                        <p:cTn id="304" dur="2000"/>
                                        <p:tgtEl>
                                          <p:spTgt spid="3123"/>
                                        </p:tgtEl>
                                        <p:attrNameLst>
                                          <p:attrName>style.rotation</p:attrName>
                                        </p:attrNameLst>
                                      </p:cBhvr>
                                      <p:tavLst>
                                        <p:tav tm="0">
                                          <p:val>
                                            <p:fltVal val="0"/>
                                          </p:val>
                                        </p:tav>
                                        <p:tav tm="100000">
                                          <p:val>
                                            <p:fltVal val="720"/>
                                          </p:val>
                                        </p:tav>
                                      </p:tavLst>
                                    </p:anim>
                                    <p:anim calcmode="lin" valueType="num">
                                      <p:cBhvr>
                                        <p:cTn id="305" dur="2000"/>
                                        <p:tgtEl>
                                          <p:spTgt spid="3123"/>
                                        </p:tgtEl>
                                        <p:attrNameLst>
                                          <p:attrName>ppt_h</p:attrName>
                                        </p:attrNameLst>
                                      </p:cBhvr>
                                      <p:tavLst>
                                        <p:tav tm="0">
                                          <p:val>
                                            <p:strVal val="ppt_h"/>
                                          </p:val>
                                        </p:tav>
                                        <p:tav tm="100000">
                                          <p:val>
                                            <p:fltVal val="0"/>
                                          </p:val>
                                        </p:tav>
                                      </p:tavLst>
                                    </p:anim>
                                    <p:anim calcmode="lin" valueType="num">
                                      <p:cBhvr>
                                        <p:cTn id="306" dur="2000"/>
                                        <p:tgtEl>
                                          <p:spTgt spid="3123"/>
                                        </p:tgtEl>
                                        <p:attrNameLst>
                                          <p:attrName>ppt_w</p:attrName>
                                        </p:attrNameLst>
                                      </p:cBhvr>
                                      <p:tavLst>
                                        <p:tav tm="0">
                                          <p:val>
                                            <p:strVal val="ppt_w"/>
                                          </p:val>
                                        </p:tav>
                                        <p:tav tm="100000">
                                          <p:val>
                                            <p:fltVal val="0"/>
                                          </p:val>
                                        </p:tav>
                                      </p:tavLst>
                                    </p:anim>
                                    <p:set>
                                      <p:cBhvr>
                                        <p:cTn id="307" dur="1" fill="hold">
                                          <p:stCondLst>
                                            <p:cond delay="1999"/>
                                          </p:stCondLst>
                                        </p:cTn>
                                        <p:tgtEl>
                                          <p:spTgt spid="3123"/>
                                        </p:tgtEl>
                                        <p:attrNameLst>
                                          <p:attrName>style.visibility</p:attrName>
                                        </p:attrNameLst>
                                      </p:cBhvr>
                                      <p:to>
                                        <p:strVal val="hidden"/>
                                      </p:to>
                                    </p:set>
                                  </p:childTnLst>
                                </p:cTn>
                              </p:par>
                            </p:childTnLst>
                          </p:cTn>
                        </p:par>
                      </p:childTnLst>
                    </p:cTn>
                  </p:par>
                </p:childTnLst>
              </p:cTn>
              <p:nextCondLst>
                <p:cond evt="onClick" delay="0">
                  <p:tgtEl>
                    <p:spTgt spid="3123"/>
                  </p:tgtEl>
                </p:cond>
              </p:nextCondLst>
            </p:seq>
            <p:seq concurrent="1" nextAc="seek">
              <p:cTn id="308" restart="whenNotActive" fill="hold" evtFilter="cancelBubble" nodeType="interactiveSeq">
                <p:stCondLst>
                  <p:cond evt="onClick" delay="0">
                    <p:tgtEl>
                      <p:spTgt spid="3124"/>
                    </p:tgtEl>
                  </p:cond>
                </p:stCondLst>
                <p:endSync evt="end" delay="0">
                  <p:rtn val="all"/>
                </p:endSync>
                <p:childTnLst>
                  <p:par>
                    <p:cTn id="309" fill="hold" nodeType="clickPar">
                      <p:stCondLst>
                        <p:cond delay="0"/>
                      </p:stCondLst>
                      <p:childTnLst>
                        <p:par>
                          <p:cTn id="310" fill="hold" nodeType="withGroup">
                            <p:stCondLst>
                              <p:cond delay="0"/>
                            </p:stCondLst>
                            <p:childTnLst>
                              <p:par>
                                <p:cTn id="311" presetID="35" presetClass="exit" presetSubtype="0" fill="hold" nodeType="clickEffect">
                                  <p:stCondLst>
                                    <p:cond delay="0"/>
                                  </p:stCondLst>
                                  <p:childTnLst>
                                    <p:animEffect transition="out" filter="fade">
                                      <p:cBhvr>
                                        <p:cTn id="312" dur="2000"/>
                                        <p:tgtEl>
                                          <p:spTgt spid="3124"/>
                                        </p:tgtEl>
                                      </p:cBhvr>
                                    </p:animEffect>
                                    <p:anim calcmode="lin" valueType="num">
                                      <p:cBhvr>
                                        <p:cTn id="313" dur="2000"/>
                                        <p:tgtEl>
                                          <p:spTgt spid="3124"/>
                                        </p:tgtEl>
                                        <p:attrNameLst>
                                          <p:attrName>style.rotation</p:attrName>
                                        </p:attrNameLst>
                                      </p:cBhvr>
                                      <p:tavLst>
                                        <p:tav tm="0">
                                          <p:val>
                                            <p:fltVal val="0"/>
                                          </p:val>
                                        </p:tav>
                                        <p:tav tm="100000">
                                          <p:val>
                                            <p:fltVal val="720"/>
                                          </p:val>
                                        </p:tav>
                                      </p:tavLst>
                                    </p:anim>
                                    <p:anim calcmode="lin" valueType="num">
                                      <p:cBhvr>
                                        <p:cTn id="314" dur="2000"/>
                                        <p:tgtEl>
                                          <p:spTgt spid="3124"/>
                                        </p:tgtEl>
                                        <p:attrNameLst>
                                          <p:attrName>ppt_h</p:attrName>
                                        </p:attrNameLst>
                                      </p:cBhvr>
                                      <p:tavLst>
                                        <p:tav tm="0">
                                          <p:val>
                                            <p:strVal val="ppt_h"/>
                                          </p:val>
                                        </p:tav>
                                        <p:tav tm="100000">
                                          <p:val>
                                            <p:fltVal val="0"/>
                                          </p:val>
                                        </p:tav>
                                      </p:tavLst>
                                    </p:anim>
                                    <p:anim calcmode="lin" valueType="num">
                                      <p:cBhvr>
                                        <p:cTn id="315" dur="2000"/>
                                        <p:tgtEl>
                                          <p:spTgt spid="3124"/>
                                        </p:tgtEl>
                                        <p:attrNameLst>
                                          <p:attrName>ppt_w</p:attrName>
                                        </p:attrNameLst>
                                      </p:cBhvr>
                                      <p:tavLst>
                                        <p:tav tm="0">
                                          <p:val>
                                            <p:strVal val="ppt_w"/>
                                          </p:val>
                                        </p:tav>
                                        <p:tav tm="100000">
                                          <p:val>
                                            <p:fltVal val="0"/>
                                          </p:val>
                                        </p:tav>
                                      </p:tavLst>
                                    </p:anim>
                                    <p:set>
                                      <p:cBhvr>
                                        <p:cTn id="316" dur="1" fill="hold">
                                          <p:stCondLst>
                                            <p:cond delay="1999"/>
                                          </p:stCondLst>
                                        </p:cTn>
                                        <p:tgtEl>
                                          <p:spTgt spid="3124"/>
                                        </p:tgtEl>
                                        <p:attrNameLst>
                                          <p:attrName>style.visibility</p:attrName>
                                        </p:attrNameLst>
                                      </p:cBhvr>
                                      <p:to>
                                        <p:strVal val="hidden"/>
                                      </p:to>
                                    </p:set>
                                  </p:childTnLst>
                                </p:cTn>
                              </p:par>
                            </p:childTnLst>
                          </p:cTn>
                        </p:par>
                      </p:childTnLst>
                    </p:cTn>
                  </p:par>
                </p:childTnLst>
              </p:cTn>
              <p:nextCondLst>
                <p:cond evt="onClick" delay="0">
                  <p:tgtEl>
                    <p:spTgt spid="3124"/>
                  </p:tgtEl>
                </p:cond>
              </p:nextCondLst>
            </p:seq>
            <p:seq concurrent="1" nextAc="seek">
              <p:cTn id="317" restart="whenNotActive" fill="hold" evtFilter="cancelBubble" nodeType="interactiveSeq">
                <p:stCondLst>
                  <p:cond evt="onClick" delay="0">
                    <p:tgtEl>
                      <p:spTgt spid="3125"/>
                    </p:tgtEl>
                  </p:cond>
                </p:stCondLst>
                <p:endSync evt="end" delay="0">
                  <p:rtn val="all"/>
                </p:endSync>
                <p:childTnLst>
                  <p:par>
                    <p:cTn id="318" fill="hold" nodeType="clickPar">
                      <p:stCondLst>
                        <p:cond delay="0"/>
                      </p:stCondLst>
                      <p:childTnLst>
                        <p:par>
                          <p:cTn id="319" fill="hold" nodeType="withGroup">
                            <p:stCondLst>
                              <p:cond delay="0"/>
                            </p:stCondLst>
                            <p:childTnLst>
                              <p:par>
                                <p:cTn id="320" presetID="35" presetClass="exit" presetSubtype="0" fill="hold" nodeType="clickEffect">
                                  <p:stCondLst>
                                    <p:cond delay="0"/>
                                  </p:stCondLst>
                                  <p:childTnLst>
                                    <p:animEffect transition="out" filter="fade">
                                      <p:cBhvr>
                                        <p:cTn id="321" dur="2000"/>
                                        <p:tgtEl>
                                          <p:spTgt spid="3125"/>
                                        </p:tgtEl>
                                      </p:cBhvr>
                                    </p:animEffect>
                                    <p:anim calcmode="lin" valueType="num">
                                      <p:cBhvr>
                                        <p:cTn id="322" dur="2000"/>
                                        <p:tgtEl>
                                          <p:spTgt spid="3125"/>
                                        </p:tgtEl>
                                        <p:attrNameLst>
                                          <p:attrName>style.rotation</p:attrName>
                                        </p:attrNameLst>
                                      </p:cBhvr>
                                      <p:tavLst>
                                        <p:tav tm="0">
                                          <p:val>
                                            <p:fltVal val="0"/>
                                          </p:val>
                                        </p:tav>
                                        <p:tav tm="100000">
                                          <p:val>
                                            <p:fltVal val="720"/>
                                          </p:val>
                                        </p:tav>
                                      </p:tavLst>
                                    </p:anim>
                                    <p:anim calcmode="lin" valueType="num">
                                      <p:cBhvr>
                                        <p:cTn id="323" dur="2000"/>
                                        <p:tgtEl>
                                          <p:spTgt spid="3125"/>
                                        </p:tgtEl>
                                        <p:attrNameLst>
                                          <p:attrName>ppt_h</p:attrName>
                                        </p:attrNameLst>
                                      </p:cBhvr>
                                      <p:tavLst>
                                        <p:tav tm="0">
                                          <p:val>
                                            <p:strVal val="ppt_h"/>
                                          </p:val>
                                        </p:tav>
                                        <p:tav tm="100000">
                                          <p:val>
                                            <p:fltVal val="0"/>
                                          </p:val>
                                        </p:tav>
                                      </p:tavLst>
                                    </p:anim>
                                    <p:anim calcmode="lin" valueType="num">
                                      <p:cBhvr>
                                        <p:cTn id="324" dur="2000"/>
                                        <p:tgtEl>
                                          <p:spTgt spid="3125"/>
                                        </p:tgtEl>
                                        <p:attrNameLst>
                                          <p:attrName>ppt_w</p:attrName>
                                        </p:attrNameLst>
                                      </p:cBhvr>
                                      <p:tavLst>
                                        <p:tav tm="0">
                                          <p:val>
                                            <p:strVal val="ppt_w"/>
                                          </p:val>
                                        </p:tav>
                                        <p:tav tm="100000">
                                          <p:val>
                                            <p:fltVal val="0"/>
                                          </p:val>
                                        </p:tav>
                                      </p:tavLst>
                                    </p:anim>
                                    <p:set>
                                      <p:cBhvr>
                                        <p:cTn id="325" dur="1" fill="hold">
                                          <p:stCondLst>
                                            <p:cond delay="1999"/>
                                          </p:stCondLst>
                                        </p:cTn>
                                        <p:tgtEl>
                                          <p:spTgt spid="3125"/>
                                        </p:tgtEl>
                                        <p:attrNameLst>
                                          <p:attrName>style.visibility</p:attrName>
                                        </p:attrNameLst>
                                      </p:cBhvr>
                                      <p:to>
                                        <p:strVal val="hidden"/>
                                      </p:to>
                                    </p:set>
                                  </p:childTnLst>
                                </p:cTn>
                              </p:par>
                            </p:childTnLst>
                          </p:cTn>
                        </p:par>
                      </p:childTnLst>
                    </p:cTn>
                  </p:par>
                </p:childTnLst>
              </p:cTn>
              <p:nextCondLst>
                <p:cond evt="onClick" delay="0">
                  <p:tgtEl>
                    <p:spTgt spid="3125"/>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2088</TotalTime>
  <Words>944</Words>
  <Application>Microsoft Macintosh PowerPoint</Application>
  <PresentationFormat>On-screen Show (4:3)</PresentationFormat>
  <Paragraphs>93</Paragraphs>
  <Slides>87</Slides>
  <Notes>1</Notes>
  <HiddenSlides>0</HiddenSlides>
  <MMClips>43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87</vt:i4>
      </vt:variant>
    </vt:vector>
  </HeadingPairs>
  <TitlesOfParts>
    <vt:vector size="92" baseType="lpstr">
      <vt:lpstr>Arial</vt:lpstr>
      <vt:lpstr>Calibri</vt:lpstr>
      <vt:lpstr>ITC Korinna Std</vt:lpstr>
      <vt:lpstr>Korinna</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 Fencil</dc:creator>
  <cp:lastModifiedBy>Marc Fencil</cp:lastModifiedBy>
  <cp:revision>76</cp:revision>
  <dcterms:created xsi:type="dcterms:W3CDTF">2014-09-21T12:06:46Z</dcterms:created>
  <dcterms:modified xsi:type="dcterms:W3CDTF">2026-02-03T20:52:33Z</dcterms:modified>
</cp:coreProperties>
</file>