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
  </p:notesMasterIdLst>
  <p:sldIdLst>
    <p:sldId id="343" r:id="rId3"/>
    <p:sldId id="2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4" autoAdjust="0"/>
    <p:restoredTop sz="94660"/>
  </p:normalViewPr>
  <p:slideViewPr>
    <p:cSldViewPr snapToGrid="0">
      <p:cViewPr varScale="1">
        <p:scale>
          <a:sx n="123" d="100"/>
          <a:sy n="123" d="100"/>
        </p:scale>
        <p:origin x="21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20341-8B5C-4F4F-8FE1-0D9634814DAB}" type="datetimeFigureOut">
              <a:rPr lang="en-US" smtClean="0"/>
              <a:t>2/27/26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EF43E-D886-4BEC-9364-036699F7E156}" type="slidenum">
              <a:rPr lang="en-US" smtClean="0"/>
              <a:t>‹#›</a:t>
            </a:fld>
            <a:endParaRPr lang="en-US"/>
          </a:p>
        </p:txBody>
      </p:sp>
    </p:spTree>
    <p:extLst>
      <p:ext uri="{BB962C8B-B14F-4D97-AF65-F5344CB8AC3E}">
        <p14:creationId xmlns:p14="http://schemas.microsoft.com/office/powerpoint/2010/main" val="236088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6DB2290-830F-1C9A-EC76-E7C774D35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D427354-ABBF-AB45-75D8-9B0016DCDF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4D3C0606-7FBD-35DC-FC8C-036C563891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0">
                <a:solidFill>
                  <a:schemeClr val="tx1"/>
                </a:solidFill>
                <a:latin typeface="Arial" panose="020B0604020202020204" pitchFamily="34" charset="0"/>
              </a:defRPr>
            </a:lvl1pPr>
            <a:lvl2pPr marL="742950" indent="-285750">
              <a:defRPr sz="8000">
                <a:solidFill>
                  <a:schemeClr val="tx1"/>
                </a:solidFill>
                <a:latin typeface="Arial" panose="020B0604020202020204" pitchFamily="34" charset="0"/>
              </a:defRPr>
            </a:lvl2pPr>
            <a:lvl3pPr marL="1143000" indent="-228600">
              <a:defRPr sz="8000">
                <a:solidFill>
                  <a:schemeClr val="tx1"/>
                </a:solidFill>
                <a:latin typeface="Arial" panose="020B0604020202020204" pitchFamily="34" charset="0"/>
              </a:defRPr>
            </a:lvl3pPr>
            <a:lvl4pPr marL="1600200" indent="-228600">
              <a:defRPr sz="8000">
                <a:solidFill>
                  <a:schemeClr val="tx1"/>
                </a:solidFill>
                <a:latin typeface="Arial" panose="020B0604020202020204" pitchFamily="34" charset="0"/>
              </a:defRPr>
            </a:lvl4pPr>
            <a:lvl5pPr marL="2057400" indent="-22860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52416C3-3601-3248-907D-5D8C5D6FF92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5365-2A14-485F-8AC1-3B4276E9D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F4B2A0-B730-4EF5-89C3-81EE3927E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3A8F3F-4164-47B6-B03E-6901FEC8666E}"/>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5" name="Footer Placeholder 4">
            <a:extLst>
              <a:ext uri="{FF2B5EF4-FFF2-40B4-BE49-F238E27FC236}">
                <a16:creationId xmlns:a16="http://schemas.microsoft.com/office/drawing/2014/main" id="{861243C5-4CCA-4535-82B6-0F394713C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345B1-359B-478A-A083-B91A55F7534E}"/>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330074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6A05-D81C-4B81-8EFE-D7694A533D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EA3CDD-CC4E-4755-8E20-0E5955087E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85381-E1DB-4636-97B7-D8B224C2A6FD}"/>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5" name="Footer Placeholder 4">
            <a:extLst>
              <a:ext uri="{FF2B5EF4-FFF2-40B4-BE49-F238E27FC236}">
                <a16:creationId xmlns:a16="http://schemas.microsoft.com/office/drawing/2014/main" id="{22788C73-73AF-42AE-B228-3BD279E2D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CCEBC-4ACD-428B-922D-4081E73F9688}"/>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42740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BBF44-B1F2-46C7-AD1C-A64157FE82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D592F-9463-4515-9FB4-A1F72A402D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83498-1096-48A4-B0C0-BE42D5C4C241}"/>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5" name="Footer Placeholder 4">
            <a:extLst>
              <a:ext uri="{FF2B5EF4-FFF2-40B4-BE49-F238E27FC236}">
                <a16:creationId xmlns:a16="http://schemas.microsoft.com/office/drawing/2014/main" id="{9625F291-2CDE-4967-8D76-7BA75729F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B73F6-6FFC-4F7B-9971-0D0BCD49082B}"/>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250330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4C1F0C8-D372-9970-923C-CD1415AA7D6B}"/>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AC298E6-BBA7-B34C-A36E-B67C1D17CC48}" type="datetimeFigureOut">
              <a:rPr lang="en-US"/>
              <a:pPr>
                <a:defRPr/>
              </a:pPr>
              <a:t>2/27/26</a:t>
            </a:fld>
            <a:endParaRPr lang="en-US"/>
          </a:p>
        </p:txBody>
      </p:sp>
      <p:sp>
        <p:nvSpPr>
          <p:cNvPr id="5" name="Footer Placeholder 4">
            <a:extLst>
              <a:ext uri="{FF2B5EF4-FFF2-40B4-BE49-F238E27FC236}">
                <a16:creationId xmlns:a16="http://schemas.microsoft.com/office/drawing/2014/main" id="{70CEF6C9-B3EC-AB3F-B7DB-FD02B1330C9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58A0192-29BE-B22A-2FEB-CF46AD8D72A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4F20C54C-D639-B342-92A0-DD74E8DEFDDC}" type="slidenum">
              <a:rPr lang="en-US" altLang="en-US"/>
              <a:pPr/>
              <a:t>‹#›</a:t>
            </a:fld>
            <a:endParaRPr lang="en-US" altLang="en-US"/>
          </a:p>
        </p:txBody>
      </p:sp>
    </p:spTree>
    <p:extLst>
      <p:ext uri="{BB962C8B-B14F-4D97-AF65-F5344CB8AC3E}">
        <p14:creationId xmlns:p14="http://schemas.microsoft.com/office/powerpoint/2010/main" val="420347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6810E-1664-0467-9565-35316F794B2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CECBE28-78E0-824F-BF2E-C77106B79479}" type="datetimeFigureOut">
              <a:rPr lang="en-US"/>
              <a:pPr>
                <a:defRPr/>
              </a:pPr>
              <a:t>2/27/26</a:t>
            </a:fld>
            <a:endParaRPr lang="en-US"/>
          </a:p>
        </p:txBody>
      </p:sp>
      <p:sp>
        <p:nvSpPr>
          <p:cNvPr id="5" name="Footer Placeholder 4">
            <a:extLst>
              <a:ext uri="{FF2B5EF4-FFF2-40B4-BE49-F238E27FC236}">
                <a16:creationId xmlns:a16="http://schemas.microsoft.com/office/drawing/2014/main" id="{1C2768EE-4422-70AB-B306-81445A2B29E1}"/>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59CEA60-319A-CABF-AF18-C12DFC5894D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B977742-8A6B-354E-AD2A-150BDC1F4F58}" type="slidenum">
              <a:rPr lang="en-US" altLang="en-US"/>
              <a:pPr/>
              <a:t>‹#›</a:t>
            </a:fld>
            <a:endParaRPr lang="en-US" altLang="en-US"/>
          </a:p>
        </p:txBody>
      </p:sp>
    </p:spTree>
    <p:extLst>
      <p:ext uri="{BB962C8B-B14F-4D97-AF65-F5344CB8AC3E}">
        <p14:creationId xmlns:p14="http://schemas.microsoft.com/office/powerpoint/2010/main" val="1603685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23E016-8725-CBCE-EE1D-786F5152921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27DDE31-3E2E-9744-B3A7-BE8651D65B39}" type="datetimeFigureOut">
              <a:rPr lang="en-US"/>
              <a:pPr>
                <a:defRPr/>
              </a:pPr>
              <a:t>2/27/26</a:t>
            </a:fld>
            <a:endParaRPr lang="en-US"/>
          </a:p>
        </p:txBody>
      </p:sp>
      <p:sp>
        <p:nvSpPr>
          <p:cNvPr id="5" name="Footer Placeholder 4">
            <a:extLst>
              <a:ext uri="{FF2B5EF4-FFF2-40B4-BE49-F238E27FC236}">
                <a16:creationId xmlns:a16="http://schemas.microsoft.com/office/drawing/2014/main" id="{222BE207-03E1-F46A-8F8D-BF281C69FAF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AFF0DB9-22DD-935A-CBE8-72F9A647F5D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E01457F-32BB-4F4C-BC01-15CEADDCAE94}" type="slidenum">
              <a:rPr lang="en-US" altLang="en-US"/>
              <a:pPr/>
              <a:t>‹#›</a:t>
            </a:fld>
            <a:endParaRPr lang="en-US" altLang="en-US"/>
          </a:p>
        </p:txBody>
      </p:sp>
    </p:spTree>
    <p:extLst>
      <p:ext uri="{BB962C8B-B14F-4D97-AF65-F5344CB8AC3E}">
        <p14:creationId xmlns:p14="http://schemas.microsoft.com/office/powerpoint/2010/main" val="1082096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1A4AD-C1FC-0645-317F-0CD29410E14C}"/>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289B993-B7E6-4542-BF31-2D6D9DC67E84}" type="datetimeFigureOut">
              <a:rPr lang="en-US"/>
              <a:pPr>
                <a:defRPr/>
              </a:pPr>
              <a:t>2/27/26</a:t>
            </a:fld>
            <a:endParaRPr lang="en-US"/>
          </a:p>
        </p:txBody>
      </p:sp>
      <p:sp>
        <p:nvSpPr>
          <p:cNvPr id="6" name="Footer Placeholder 5">
            <a:extLst>
              <a:ext uri="{FF2B5EF4-FFF2-40B4-BE49-F238E27FC236}">
                <a16:creationId xmlns:a16="http://schemas.microsoft.com/office/drawing/2014/main" id="{D64CC42D-C4F3-A6C6-CC94-E0D2CD3D586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92F16DF-22C8-7C55-330B-7CB87D2AA5B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A8F6DBB-6AE2-FE4B-82EE-7FC1E05A889B}" type="slidenum">
              <a:rPr lang="en-US" altLang="en-US"/>
              <a:pPr/>
              <a:t>‹#›</a:t>
            </a:fld>
            <a:endParaRPr lang="en-US" altLang="en-US"/>
          </a:p>
        </p:txBody>
      </p:sp>
    </p:spTree>
    <p:extLst>
      <p:ext uri="{BB962C8B-B14F-4D97-AF65-F5344CB8AC3E}">
        <p14:creationId xmlns:p14="http://schemas.microsoft.com/office/powerpoint/2010/main" val="401099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280C9-8FFC-B4FB-85D3-C8912DB6790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B6DEB52-143D-044C-A2ED-B3BB79BF5F37}" type="datetimeFigureOut">
              <a:rPr lang="en-US"/>
              <a:pPr>
                <a:defRPr/>
              </a:pPr>
              <a:t>2/27/26</a:t>
            </a:fld>
            <a:endParaRPr lang="en-US"/>
          </a:p>
        </p:txBody>
      </p:sp>
      <p:sp>
        <p:nvSpPr>
          <p:cNvPr id="8" name="Footer Placeholder 7">
            <a:extLst>
              <a:ext uri="{FF2B5EF4-FFF2-40B4-BE49-F238E27FC236}">
                <a16:creationId xmlns:a16="http://schemas.microsoft.com/office/drawing/2014/main" id="{7C96B77D-D7BB-C89B-796F-E5FA584A7F9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A28E4956-D1E0-186B-7072-88EBF4038D2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9044A1A-B483-B34C-9EC9-ED502A203A63}" type="slidenum">
              <a:rPr lang="en-US" altLang="en-US"/>
              <a:pPr/>
              <a:t>‹#›</a:t>
            </a:fld>
            <a:endParaRPr lang="en-US" altLang="en-US"/>
          </a:p>
        </p:txBody>
      </p:sp>
    </p:spTree>
    <p:extLst>
      <p:ext uri="{BB962C8B-B14F-4D97-AF65-F5344CB8AC3E}">
        <p14:creationId xmlns:p14="http://schemas.microsoft.com/office/powerpoint/2010/main" val="1510912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7AEB1-E558-0C09-0AE7-4E8903B8394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18B231-43F4-4546-8F5B-B6E0CC54B158}" type="datetimeFigureOut">
              <a:rPr lang="en-US"/>
              <a:pPr>
                <a:defRPr/>
              </a:pPr>
              <a:t>2/27/26</a:t>
            </a:fld>
            <a:endParaRPr lang="en-US"/>
          </a:p>
        </p:txBody>
      </p:sp>
      <p:sp>
        <p:nvSpPr>
          <p:cNvPr id="4" name="Footer Placeholder 3">
            <a:extLst>
              <a:ext uri="{FF2B5EF4-FFF2-40B4-BE49-F238E27FC236}">
                <a16:creationId xmlns:a16="http://schemas.microsoft.com/office/drawing/2014/main" id="{E51D942D-6C52-FB00-BA59-ABB0C35CF9B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FC91A63-233B-C45E-3D7C-8AE85EA787B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0D26929-83D3-534B-996A-1CAB2D043886}" type="slidenum">
              <a:rPr lang="en-US" altLang="en-US"/>
              <a:pPr/>
              <a:t>‹#›</a:t>
            </a:fld>
            <a:endParaRPr lang="en-US" altLang="en-US"/>
          </a:p>
        </p:txBody>
      </p:sp>
    </p:spTree>
    <p:extLst>
      <p:ext uri="{BB962C8B-B14F-4D97-AF65-F5344CB8AC3E}">
        <p14:creationId xmlns:p14="http://schemas.microsoft.com/office/powerpoint/2010/main" val="1771303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4214E-1744-734C-D918-F705FA8ABDF7}"/>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E305C80-E96D-0D4D-9E08-64B078856F07}" type="datetimeFigureOut">
              <a:rPr lang="en-US"/>
              <a:pPr>
                <a:defRPr/>
              </a:pPr>
              <a:t>2/27/26</a:t>
            </a:fld>
            <a:endParaRPr lang="en-US"/>
          </a:p>
        </p:txBody>
      </p:sp>
      <p:sp>
        <p:nvSpPr>
          <p:cNvPr id="3" name="Footer Placeholder 2">
            <a:extLst>
              <a:ext uri="{FF2B5EF4-FFF2-40B4-BE49-F238E27FC236}">
                <a16:creationId xmlns:a16="http://schemas.microsoft.com/office/drawing/2014/main" id="{42F843F8-F9F0-0E9F-D20E-D615BBC40FC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6EAAC6A9-EA54-79C2-82A2-9F0C1BEAA23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A83600B-3F98-5D4A-A548-94DEF8DF6180}" type="slidenum">
              <a:rPr lang="en-US" altLang="en-US"/>
              <a:pPr/>
              <a:t>‹#›</a:t>
            </a:fld>
            <a:endParaRPr lang="en-US" altLang="en-US"/>
          </a:p>
        </p:txBody>
      </p:sp>
    </p:spTree>
    <p:extLst>
      <p:ext uri="{BB962C8B-B14F-4D97-AF65-F5344CB8AC3E}">
        <p14:creationId xmlns:p14="http://schemas.microsoft.com/office/powerpoint/2010/main" val="1915522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8EAAEE4-6C2E-6131-BDBC-86BE6DE6276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B4BFC3F-5D37-634F-A2A9-FC033A297FAE}" type="datetimeFigureOut">
              <a:rPr lang="en-US"/>
              <a:pPr>
                <a:defRPr/>
              </a:pPr>
              <a:t>2/27/26</a:t>
            </a:fld>
            <a:endParaRPr lang="en-US"/>
          </a:p>
        </p:txBody>
      </p:sp>
      <p:sp>
        <p:nvSpPr>
          <p:cNvPr id="6" name="Footer Placeholder 5">
            <a:extLst>
              <a:ext uri="{FF2B5EF4-FFF2-40B4-BE49-F238E27FC236}">
                <a16:creationId xmlns:a16="http://schemas.microsoft.com/office/drawing/2014/main" id="{25875CF2-1E12-B5B1-2400-8620602A805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E985B4A-FF67-6663-A756-8A298381FD1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4331C56-A337-8346-97CA-5C42E32A449D}" type="slidenum">
              <a:rPr lang="en-US" altLang="en-US"/>
              <a:pPr/>
              <a:t>‹#›</a:t>
            </a:fld>
            <a:endParaRPr lang="en-US" altLang="en-US"/>
          </a:p>
        </p:txBody>
      </p:sp>
    </p:spTree>
    <p:extLst>
      <p:ext uri="{BB962C8B-B14F-4D97-AF65-F5344CB8AC3E}">
        <p14:creationId xmlns:p14="http://schemas.microsoft.com/office/powerpoint/2010/main" val="155500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6D47-C772-4AD0-983D-C2CC754D5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BE54B7-A2CF-4753-B4F2-6A2F95B53A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1B1B3-4732-47C6-A241-03C7605E76B8}"/>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5" name="Footer Placeholder 4">
            <a:extLst>
              <a:ext uri="{FF2B5EF4-FFF2-40B4-BE49-F238E27FC236}">
                <a16:creationId xmlns:a16="http://schemas.microsoft.com/office/drawing/2014/main" id="{570ECE72-B9DD-45C0-AD95-56708701C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A78CD-7BAF-4A6F-8FA6-60F0945CB4B5}"/>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2148978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3E1DD0E-9BFC-28D7-CD4F-20C1B4C88FC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412E991-36C3-5241-82DE-39B463392B6F}" type="datetimeFigureOut">
              <a:rPr lang="en-US"/>
              <a:pPr>
                <a:defRPr/>
              </a:pPr>
              <a:t>2/27/26</a:t>
            </a:fld>
            <a:endParaRPr lang="en-US"/>
          </a:p>
        </p:txBody>
      </p:sp>
      <p:sp>
        <p:nvSpPr>
          <p:cNvPr id="6" name="Footer Placeholder 5">
            <a:extLst>
              <a:ext uri="{FF2B5EF4-FFF2-40B4-BE49-F238E27FC236}">
                <a16:creationId xmlns:a16="http://schemas.microsoft.com/office/drawing/2014/main" id="{E5E35120-2D0B-8D94-1586-A5A19C595C3D}"/>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17CCF8F-0A3A-8E89-5FAE-E990AF0562D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FE6DE972-34BE-6447-BBD5-DC30A9BE373E}" type="slidenum">
              <a:rPr lang="en-US" altLang="en-US"/>
              <a:pPr/>
              <a:t>‹#›</a:t>
            </a:fld>
            <a:endParaRPr lang="en-US" altLang="en-US"/>
          </a:p>
        </p:txBody>
      </p:sp>
    </p:spTree>
    <p:extLst>
      <p:ext uri="{BB962C8B-B14F-4D97-AF65-F5344CB8AC3E}">
        <p14:creationId xmlns:p14="http://schemas.microsoft.com/office/powerpoint/2010/main" val="980649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4D15D-5D2E-3E17-93FC-72DF221A59C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F22C8B8-DAAD-124B-BD60-07F4AF403EC1}" type="datetimeFigureOut">
              <a:rPr lang="en-US"/>
              <a:pPr>
                <a:defRPr/>
              </a:pPr>
              <a:t>2/27/26</a:t>
            </a:fld>
            <a:endParaRPr lang="en-US"/>
          </a:p>
        </p:txBody>
      </p:sp>
      <p:sp>
        <p:nvSpPr>
          <p:cNvPr id="5" name="Footer Placeholder 4">
            <a:extLst>
              <a:ext uri="{FF2B5EF4-FFF2-40B4-BE49-F238E27FC236}">
                <a16:creationId xmlns:a16="http://schemas.microsoft.com/office/drawing/2014/main" id="{32221175-2DBD-6C36-1270-56C3DE0E082B}"/>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C5AC4D3-15AB-022D-4B98-B6456A8821C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C077A5E-595A-0E4C-B3E7-FF721B98F94E}" type="slidenum">
              <a:rPr lang="en-US" altLang="en-US"/>
              <a:pPr/>
              <a:t>‹#›</a:t>
            </a:fld>
            <a:endParaRPr lang="en-US" altLang="en-US"/>
          </a:p>
        </p:txBody>
      </p:sp>
    </p:spTree>
    <p:extLst>
      <p:ext uri="{BB962C8B-B14F-4D97-AF65-F5344CB8AC3E}">
        <p14:creationId xmlns:p14="http://schemas.microsoft.com/office/powerpoint/2010/main" val="2984199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6FB63-06FB-F519-E6B3-FAFC88A87CC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8151F14-2D78-EE42-80C5-6BB00726D24F}" type="datetimeFigureOut">
              <a:rPr lang="en-US"/>
              <a:pPr>
                <a:defRPr/>
              </a:pPr>
              <a:t>2/27/26</a:t>
            </a:fld>
            <a:endParaRPr lang="en-US"/>
          </a:p>
        </p:txBody>
      </p:sp>
      <p:sp>
        <p:nvSpPr>
          <p:cNvPr id="5" name="Footer Placeholder 4">
            <a:extLst>
              <a:ext uri="{FF2B5EF4-FFF2-40B4-BE49-F238E27FC236}">
                <a16:creationId xmlns:a16="http://schemas.microsoft.com/office/drawing/2014/main" id="{4D8B5C5B-6834-2EED-1DA0-13B7F203BF8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4FF3A60-A1E6-8D1E-F9B1-C48283C5A37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7F42A42-4009-DA45-8569-CF16356426B2}" type="slidenum">
              <a:rPr lang="en-US" altLang="en-US"/>
              <a:pPr/>
              <a:t>‹#›</a:t>
            </a:fld>
            <a:endParaRPr lang="en-US" altLang="en-US"/>
          </a:p>
        </p:txBody>
      </p:sp>
    </p:spTree>
    <p:extLst>
      <p:ext uri="{BB962C8B-B14F-4D97-AF65-F5344CB8AC3E}">
        <p14:creationId xmlns:p14="http://schemas.microsoft.com/office/powerpoint/2010/main" val="76051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999D-F757-4EA8-AF6F-71B460DC3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A2393C-B07E-43BC-85A9-E02B8427F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CB6682-6751-40B7-84B3-28B8EBDA48F8}"/>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5" name="Footer Placeholder 4">
            <a:extLst>
              <a:ext uri="{FF2B5EF4-FFF2-40B4-BE49-F238E27FC236}">
                <a16:creationId xmlns:a16="http://schemas.microsoft.com/office/drawing/2014/main" id="{E1DB3444-D46C-4C53-8486-32A4A7982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A8E50-478B-4E9E-8123-7882504C4FFF}"/>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302481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8C07-BD30-41F4-8EA5-FB69D2C84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EC2E54-0D28-4456-B2D7-6FC911DB1F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50465A-46FB-4A6C-A622-62CCEE26C9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63A6CE-BA54-4C9F-87F8-75A7B51D8576}"/>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6" name="Footer Placeholder 5">
            <a:extLst>
              <a:ext uri="{FF2B5EF4-FFF2-40B4-BE49-F238E27FC236}">
                <a16:creationId xmlns:a16="http://schemas.microsoft.com/office/drawing/2014/main" id="{18D256A8-1EB5-4D6F-9374-71964E65E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5C1D4-A27F-4CF7-8AD9-B849D21499E6}"/>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223192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B703-73BD-43B2-84BD-942BD06221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4F0A2C-664D-4153-A390-23E37AB6A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0ADECC-A4CF-4282-9AFC-5768CEF460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B6876B-274C-4CCE-9FDC-2E489FA494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9B1581-F3F1-4309-9061-08C037AEA1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700314-7932-4E05-AD80-CBF551E2AC7E}"/>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8" name="Footer Placeholder 7">
            <a:extLst>
              <a:ext uri="{FF2B5EF4-FFF2-40B4-BE49-F238E27FC236}">
                <a16:creationId xmlns:a16="http://schemas.microsoft.com/office/drawing/2014/main" id="{4BB6296B-4B22-4A08-A46D-BA1CC44348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4CEC44-3D5D-4D4D-A432-5CC50E7C4935}"/>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26967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60D0-03E1-43E0-A48F-849360FB7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22A3F-8F16-4BDD-ACA3-746A25AA1970}"/>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4" name="Footer Placeholder 3">
            <a:extLst>
              <a:ext uri="{FF2B5EF4-FFF2-40B4-BE49-F238E27FC236}">
                <a16:creationId xmlns:a16="http://schemas.microsoft.com/office/drawing/2014/main" id="{BF39971D-1A12-40E3-96EC-0D99AD70E7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322A26-DF38-4C5A-B2FB-C7F49DE50245}"/>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411238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1A1FE-C474-4D2C-A748-B383B680E077}"/>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3" name="Footer Placeholder 2">
            <a:extLst>
              <a:ext uri="{FF2B5EF4-FFF2-40B4-BE49-F238E27FC236}">
                <a16:creationId xmlns:a16="http://schemas.microsoft.com/office/drawing/2014/main" id="{23ED8B01-8DA8-44E8-8556-E9F7AA253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D5DE6-838E-4C74-B9B5-157AF1B4D123}"/>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191138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CBBB-6F2A-4A9C-A5D7-9AF41C1DC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77182-03FD-4A49-9DFA-580A84036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DE92E7-E535-410A-9A31-9D05B4C5F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7F8F44-DA6F-42D8-A469-C13782E0018D}"/>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6" name="Footer Placeholder 5">
            <a:extLst>
              <a:ext uri="{FF2B5EF4-FFF2-40B4-BE49-F238E27FC236}">
                <a16:creationId xmlns:a16="http://schemas.microsoft.com/office/drawing/2014/main" id="{7B4F598D-1A35-470C-8AE1-0DDFFC9A6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26002-74C8-4FA3-9D48-2EB7E66911ED}"/>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5106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5FC4-9320-49F8-A7CA-C1585ECA7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3CBC85-2213-4440-9776-DA011222C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487EBE-C414-45DF-8C56-5BC9B26E8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4E819D-817F-48E7-A707-A38B0C3EE80D}"/>
              </a:ext>
            </a:extLst>
          </p:cNvPr>
          <p:cNvSpPr>
            <a:spLocks noGrp="1"/>
          </p:cNvSpPr>
          <p:nvPr>
            <p:ph type="dt" sz="half" idx="10"/>
          </p:nvPr>
        </p:nvSpPr>
        <p:spPr/>
        <p:txBody>
          <a:bodyPr/>
          <a:lstStyle/>
          <a:p>
            <a:fld id="{B69C6698-60C2-4AA2-91EB-C10301ED5FF4}" type="datetimeFigureOut">
              <a:rPr lang="en-US" smtClean="0"/>
              <a:t>2/27/26</a:t>
            </a:fld>
            <a:endParaRPr lang="en-US"/>
          </a:p>
        </p:txBody>
      </p:sp>
      <p:sp>
        <p:nvSpPr>
          <p:cNvPr id="6" name="Footer Placeholder 5">
            <a:extLst>
              <a:ext uri="{FF2B5EF4-FFF2-40B4-BE49-F238E27FC236}">
                <a16:creationId xmlns:a16="http://schemas.microsoft.com/office/drawing/2014/main" id="{7CD561E1-30AC-4120-BE47-0E3B8DC71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12570-879E-4C26-95CD-8DE38889C5F1}"/>
              </a:ext>
            </a:extLst>
          </p:cNvPr>
          <p:cNvSpPr>
            <a:spLocks noGrp="1"/>
          </p:cNvSpPr>
          <p:nvPr>
            <p:ph type="sldNum" sz="quarter" idx="12"/>
          </p:nvPr>
        </p:nvSpPr>
        <p:spPr/>
        <p:txBody>
          <a:bodyPr/>
          <a:lstStyle/>
          <a:p>
            <a:fld id="{6FADF995-61F4-4006-BF8B-1AD5CE711612}" type="slidenum">
              <a:rPr lang="en-US" smtClean="0"/>
              <a:t>‹#›</a:t>
            </a:fld>
            <a:endParaRPr lang="en-US"/>
          </a:p>
        </p:txBody>
      </p:sp>
    </p:spTree>
    <p:extLst>
      <p:ext uri="{BB962C8B-B14F-4D97-AF65-F5344CB8AC3E}">
        <p14:creationId xmlns:p14="http://schemas.microsoft.com/office/powerpoint/2010/main" val="339047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CA509F-FA24-403E-A764-34AFBF122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9C34E-1EEF-42EB-8EF6-1A26029C4F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FACD8-4ACA-4776-A360-C4F7635FC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C6698-60C2-4AA2-91EB-C10301ED5FF4}" type="datetimeFigureOut">
              <a:rPr lang="en-US" smtClean="0"/>
              <a:t>2/27/26</a:t>
            </a:fld>
            <a:endParaRPr lang="en-US"/>
          </a:p>
        </p:txBody>
      </p:sp>
      <p:sp>
        <p:nvSpPr>
          <p:cNvPr id="5" name="Footer Placeholder 4">
            <a:extLst>
              <a:ext uri="{FF2B5EF4-FFF2-40B4-BE49-F238E27FC236}">
                <a16:creationId xmlns:a16="http://schemas.microsoft.com/office/drawing/2014/main" id="{5CA0C14B-7B2A-4D21-BFAC-F8C21E60F5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38A796-BA62-4186-9B91-F7DF13E07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DF995-61F4-4006-BF8B-1AD5CE711612}" type="slidenum">
              <a:rPr lang="en-US" smtClean="0"/>
              <a:t>‹#›</a:t>
            </a:fld>
            <a:endParaRPr lang="en-US"/>
          </a:p>
        </p:txBody>
      </p:sp>
    </p:spTree>
    <p:extLst>
      <p:ext uri="{BB962C8B-B14F-4D97-AF65-F5344CB8AC3E}">
        <p14:creationId xmlns:p14="http://schemas.microsoft.com/office/powerpoint/2010/main" val="3629547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24D65C7-EA50-74A6-849D-35464D15BFCF}"/>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9C782AB-B107-E331-87F5-DF561F0F82E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717F0D8-0FED-C39C-3E49-13818A21662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pPr>
              <a:defRPr/>
            </a:pPr>
            <a:fld id="{86415427-C237-BA41-AF15-95D7FC8B73FA}" type="datetimeFigureOut">
              <a:rPr lang="en-US"/>
              <a:pPr>
                <a:defRPr/>
              </a:pPr>
              <a:t>2/27/26</a:t>
            </a:fld>
            <a:endParaRPr lang="en-US"/>
          </a:p>
        </p:txBody>
      </p:sp>
      <p:sp>
        <p:nvSpPr>
          <p:cNvPr id="5" name="Footer Placeholder 4">
            <a:extLst>
              <a:ext uri="{FF2B5EF4-FFF2-40B4-BE49-F238E27FC236}">
                <a16:creationId xmlns:a16="http://schemas.microsoft.com/office/drawing/2014/main" id="{3BE490C9-02FC-74C1-C9B1-4CDF4F5BE15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C37CD9A2-28DA-7073-1C27-72E6AB60A18F}"/>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9D4D3D8C-923B-EE42-AE61-ED39017EFF04}" type="slidenum">
              <a:rPr lang="en-US" altLang="en-US"/>
              <a:pPr/>
              <a:t>‹#›</a:t>
            </a:fld>
            <a:endParaRPr lang="en-US" altLang="en-US"/>
          </a:p>
        </p:txBody>
      </p:sp>
    </p:spTree>
    <p:extLst>
      <p:ext uri="{BB962C8B-B14F-4D97-AF65-F5344CB8AC3E}">
        <p14:creationId xmlns:p14="http://schemas.microsoft.com/office/powerpoint/2010/main" val="1714546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tcibythelake.com/support-my-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362" name="Subtitle 2">
            <a:extLst>
              <a:ext uri="{FF2B5EF4-FFF2-40B4-BE49-F238E27FC236}">
                <a16:creationId xmlns:a16="http://schemas.microsoft.com/office/drawing/2014/main" id="{68EF075D-0E2A-CB77-A241-C9BD106A7F7F}"/>
              </a:ext>
            </a:extLst>
          </p:cNvPr>
          <p:cNvSpPr>
            <a:spLocks noGrp="1"/>
          </p:cNvSpPr>
          <p:nvPr>
            <p:ph type="subTitle" idx="1"/>
          </p:nvPr>
        </p:nvSpPr>
        <p:spPr>
          <a:xfrm>
            <a:off x="1922890" y="272607"/>
            <a:ext cx="5213350" cy="1460500"/>
          </a:xfrm>
        </p:spPr>
        <p:txBody>
          <a:bodyPr/>
          <a:lstStyle/>
          <a:p>
            <a:pPr marL="342900" indent="-342900" algn="l" eaLnBrk="1" hangingPunct="1">
              <a:buFont typeface="Arial" panose="020B0604020202020204" pitchFamily="34" charset="0"/>
              <a:buChar char="•"/>
            </a:pPr>
            <a:r>
              <a:rPr lang="en-US" b="1" dirty="0">
                <a:latin typeface="Calibri" panose="020F0502020204030204" pitchFamily="34" charset="0"/>
                <a:cs typeface="Calibri" panose="020F0502020204030204" pitchFamily="34" charset="0"/>
              </a:rPr>
              <a:t>TCI by the Lake is a participant in the Amazon Services LLC Associates Program, an affiliate advertising program designed to provide a means for me to earn fees by linking to </a:t>
            </a:r>
            <a:r>
              <a:rPr lang="en-US" b="1" dirty="0" err="1">
                <a:latin typeface="Calibri" panose="020F0502020204030204" pitchFamily="34" charset="0"/>
                <a:cs typeface="Calibri" panose="020F0502020204030204" pitchFamily="34" charset="0"/>
              </a:rPr>
              <a:t>Amazon.com</a:t>
            </a:r>
            <a:r>
              <a:rPr lang="en-US" b="1" dirty="0">
                <a:latin typeface="Calibri" panose="020F0502020204030204" pitchFamily="34" charset="0"/>
                <a:cs typeface="Calibri" panose="020F0502020204030204" pitchFamily="34" charset="0"/>
              </a:rPr>
              <a:t> and affiliated sites. </a:t>
            </a:r>
            <a:endParaRPr lang="en-US" altLang="en-US"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FFECAFC-BA5C-AE6C-8CDA-248651227922}"/>
              </a:ext>
            </a:extLst>
          </p:cNvPr>
          <p:cNvSpPr txBox="1"/>
          <p:nvPr/>
        </p:nvSpPr>
        <p:spPr>
          <a:xfrm>
            <a:off x="4443412" y="1828387"/>
            <a:ext cx="6224588" cy="47320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If you feel that the resources that I have created have helped you save time and/or money, 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imply visit the “Support My Work” section (the last tab on the right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tcibythelake.com</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click here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before you do your online shopping and check out my product reviews of items you might like to have in your classroom or at home. You will help regardless of what you end up buying.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 do not sell my resources on Teachers Pay Teachers or any other platform, so feel free to share whatever you would like with colleagues.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Please email me at marc.fencil@gmail.com if you notice an error or a broken link and I will fix it promptly. Thank you for your support.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64" name="TextBox 5">
            <a:extLst>
              <a:ext uri="{FF2B5EF4-FFF2-40B4-BE49-F238E27FC236}">
                <a16:creationId xmlns:a16="http://schemas.microsoft.com/office/drawing/2014/main" id="{39EADDDE-D26F-8540-1C74-4B99BE22A81C}"/>
              </a:ext>
            </a:extLst>
          </p:cNvPr>
          <p:cNvSpPr txBox="1">
            <a:spLocks noChangeArrowheads="1"/>
          </p:cNvSpPr>
          <p:nvPr/>
        </p:nvSpPr>
        <p:spPr bwMode="auto">
          <a:xfrm>
            <a:off x="9031288" y="5911850"/>
            <a:ext cx="292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defRPr>
            </a:lvl1pPr>
            <a:lvl2pPr marL="742950" indent="-285750">
              <a:defRPr sz="8000">
                <a:solidFill>
                  <a:schemeClr val="tx1"/>
                </a:solidFill>
                <a:latin typeface="Arial" panose="020B0604020202020204" pitchFamily="34" charset="0"/>
              </a:defRPr>
            </a:lvl2pPr>
            <a:lvl3pPr marL="1143000" indent="-228600">
              <a:defRPr sz="8000">
                <a:solidFill>
                  <a:schemeClr val="tx1"/>
                </a:solidFill>
                <a:latin typeface="Arial" panose="020B0604020202020204" pitchFamily="34" charset="0"/>
              </a:defRPr>
            </a:lvl3pPr>
            <a:lvl4pPr marL="1600200" indent="-228600">
              <a:defRPr sz="8000">
                <a:solidFill>
                  <a:schemeClr val="tx1"/>
                </a:solidFill>
                <a:latin typeface="Arial" panose="020B0604020202020204" pitchFamily="34" charset="0"/>
              </a:defRPr>
            </a:lvl4pPr>
            <a:lvl5pPr marL="2057400" indent="-22860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All the best,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Marc Fencil</a:t>
            </a:r>
          </a:p>
        </p:txBody>
      </p:sp>
      <p:pic>
        <p:nvPicPr>
          <p:cNvPr id="15365" name="Picture 1">
            <a:extLst>
              <a:ext uri="{FF2B5EF4-FFF2-40B4-BE49-F238E27FC236}">
                <a16:creationId xmlns:a16="http://schemas.microsoft.com/office/drawing/2014/main" id="{4512529B-675C-1C31-D1D0-F3C8E465EB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4518" y="311762"/>
            <a:ext cx="3358723" cy="147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F315FF7-1831-B4C8-1517-DE621F944D9F}"/>
              </a:ext>
            </a:extLst>
          </p:cNvPr>
          <p:cNvSpPr txBox="1"/>
          <p:nvPr/>
        </p:nvSpPr>
        <p:spPr>
          <a:xfrm>
            <a:off x="5160840" y="6557962"/>
            <a:ext cx="6224588" cy="3000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 Copyright 2026 Marc Fencil ● www.tcibythelake.com ● TCI By The Lake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451A4-59A5-4E0E-AC1D-87E5CDBA61C5}"/>
              </a:ext>
            </a:extLst>
          </p:cNvPr>
          <p:cNvSpPr txBox="1"/>
          <p:nvPr/>
        </p:nvSpPr>
        <p:spPr>
          <a:xfrm>
            <a:off x="345440" y="314960"/>
            <a:ext cx="8067040" cy="7848302"/>
          </a:xfrm>
          <a:prstGeom prst="rect">
            <a:avLst/>
          </a:prstGeom>
          <a:noFill/>
        </p:spPr>
        <p:txBody>
          <a:bodyPr wrap="square" rtlCol="0">
            <a:spAutoFit/>
          </a:bodyPr>
          <a:lstStyle/>
          <a:p>
            <a:r>
              <a:rPr lang="en-US" sz="2800" dirty="0">
                <a:solidFill>
                  <a:schemeClr val="bg1"/>
                </a:solidFill>
              </a:rPr>
              <a:t>La Copa Mundial es un </a:t>
            </a:r>
            <a:r>
              <a:rPr lang="en-US" sz="2800" dirty="0" err="1">
                <a:solidFill>
                  <a:schemeClr val="bg1"/>
                </a:solidFill>
              </a:rPr>
              <a:t>torneo</a:t>
            </a:r>
            <a:r>
              <a:rPr lang="en-US" sz="2800" dirty="0">
                <a:solidFill>
                  <a:schemeClr val="bg1"/>
                </a:solidFill>
              </a:rPr>
              <a:t> </a:t>
            </a:r>
            <a:r>
              <a:rPr lang="es-ES" sz="2800" dirty="0">
                <a:solidFill>
                  <a:schemeClr val="bg1"/>
                </a:solidFill>
              </a:rPr>
              <a:t>internacional de fútbol que ocurre cada cuatro años. Es el evento deportivo más popular del mundo. FIFA predice que más de cinco mil millones de personas lo verán este año.</a:t>
            </a:r>
          </a:p>
          <a:p>
            <a:endParaRPr lang="es-ES" sz="2800" dirty="0">
              <a:solidFill>
                <a:schemeClr val="bg1"/>
              </a:solidFill>
            </a:endParaRPr>
          </a:p>
          <a:p>
            <a:r>
              <a:rPr lang="es-ES" sz="2800" dirty="0">
                <a:solidFill>
                  <a:schemeClr val="bg1"/>
                </a:solidFill>
              </a:rPr>
              <a:t>Este año tiene lugar en Catar, un país pequeño pero muy rico en el Medio Oriente.</a:t>
            </a:r>
          </a:p>
          <a:p>
            <a:endParaRPr lang="es-ES" sz="2800" dirty="0">
              <a:solidFill>
                <a:schemeClr val="bg1"/>
              </a:solidFill>
            </a:endParaRPr>
          </a:p>
          <a:p>
            <a:r>
              <a:rPr lang="es-ES" sz="2800" dirty="0">
                <a:solidFill>
                  <a:schemeClr val="bg1"/>
                </a:solidFill>
              </a:rPr>
              <a:t>Treinta y dos (32) países participan. El país anfitrión (Catar en este caso) puede competir automáticamente en el torneo sin tener que clasificarse.</a:t>
            </a:r>
          </a:p>
          <a:p>
            <a:endParaRPr lang="es-ES" sz="2800" dirty="0">
              <a:solidFill>
                <a:schemeClr val="bg1"/>
              </a:solidFill>
            </a:endParaRPr>
          </a:p>
          <a:p>
            <a:r>
              <a:rPr lang="es-ES" sz="2800" dirty="0">
                <a:solidFill>
                  <a:schemeClr val="bg1"/>
                </a:solidFill>
              </a:rPr>
              <a:t>Normalmente la Copa Mundial se juega en mayo, junio, o julio pero esta vez será en noviembre y diciembre debido al calor intenso del verano en Catar.</a:t>
            </a:r>
            <a:br>
              <a:rPr lang="es-ES" sz="2800" dirty="0">
                <a:solidFill>
                  <a:schemeClr val="bg1"/>
                </a:solidFill>
              </a:rPr>
            </a:br>
            <a:br>
              <a:rPr lang="es-ES" sz="2800" dirty="0">
                <a:solidFill>
                  <a:schemeClr val="bg1"/>
                </a:solidFill>
              </a:rPr>
            </a:br>
            <a:endParaRPr lang="es-ES" sz="2800" dirty="0">
              <a:solidFill>
                <a:schemeClr val="bg1"/>
              </a:solidFill>
            </a:endParaRPr>
          </a:p>
          <a:p>
            <a:endParaRPr lang="es-ES" sz="2800" dirty="0">
              <a:solidFill>
                <a:schemeClr val="bg1"/>
              </a:solidFill>
            </a:endParaRPr>
          </a:p>
        </p:txBody>
      </p:sp>
      <p:pic>
        <p:nvPicPr>
          <p:cNvPr id="6" name="Picture 5">
            <a:extLst>
              <a:ext uri="{FF2B5EF4-FFF2-40B4-BE49-F238E27FC236}">
                <a16:creationId xmlns:a16="http://schemas.microsoft.com/office/drawing/2014/main" id="{842C97EC-08DC-4703-85D6-23FED985D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995" y="233680"/>
            <a:ext cx="3012565" cy="3057754"/>
          </a:xfrm>
          <a:prstGeom prst="rect">
            <a:avLst/>
          </a:prstGeom>
        </p:spPr>
      </p:pic>
      <p:sp>
        <p:nvSpPr>
          <p:cNvPr id="7" name="Arrow: Left 6">
            <a:extLst>
              <a:ext uri="{FF2B5EF4-FFF2-40B4-BE49-F238E27FC236}">
                <a16:creationId xmlns:a16="http://schemas.microsoft.com/office/drawing/2014/main" id="{F623EC94-6AA1-4701-BAA4-B05E50C452E8}"/>
              </a:ext>
            </a:extLst>
          </p:cNvPr>
          <p:cNvSpPr/>
          <p:nvPr/>
        </p:nvSpPr>
        <p:spPr>
          <a:xfrm rot="19429518">
            <a:off x="10625497" y="1521084"/>
            <a:ext cx="548640" cy="249954"/>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828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321</Words>
  <Application>Microsoft Macintosh PowerPoint</Application>
  <PresentationFormat>Widescreen</PresentationFormat>
  <Paragraphs>17</Paragraphs>
  <Slides>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Arial</vt:lpstr>
      <vt:lpstr>Calibri</vt:lpstr>
      <vt:lpstr>Calibri Light</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Fencil</dc:creator>
  <cp:lastModifiedBy>Marc Fencil</cp:lastModifiedBy>
  <cp:revision>5</cp:revision>
  <dcterms:created xsi:type="dcterms:W3CDTF">2022-11-20T22:10:11Z</dcterms:created>
  <dcterms:modified xsi:type="dcterms:W3CDTF">2026-02-27T15:39:38Z</dcterms:modified>
</cp:coreProperties>
</file>