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343" r:id="rId3"/>
    <p:sldId id="256" r:id="rId4"/>
    <p:sldId id="257" r:id="rId5"/>
    <p:sldId id="269" r:id="rId6"/>
    <p:sldId id="259" r:id="rId7"/>
    <p:sldId id="258" r:id="rId8"/>
    <p:sldId id="260" r:id="rId9"/>
    <p:sldId id="261" r:id="rId10"/>
    <p:sldId id="262" r:id="rId11"/>
    <p:sldId id="263" r:id="rId12"/>
    <p:sldId id="264" r:id="rId13"/>
    <p:sldId id="265" r:id="rId14"/>
    <p:sldId id="266" r:id="rId15"/>
    <p:sldId id="270" r:id="rId16"/>
    <p:sldId id="268" r:id="rId17"/>
    <p:sldId id="273" r:id="rId18"/>
    <p:sldId id="267"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D6F9D3"/>
    <a:srgbClr val="D60093"/>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16" d="100"/>
          <a:sy n="116" d="100"/>
        </p:scale>
        <p:origin x="3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49899-8A10-4495-B635-B7ADAC45C682}" type="datetimeFigureOut">
              <a:rPr lang="en-US" smtClean="0"/>
              <a:t>3/16/26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406AE-B8F1-436B-AB3B-4DD4DB19FCF0}" type="slidenum">
              <a:rPr lang="en-US" smtClean="0"/>
              <a:t>‹#›</a:t>
            </a:fld>
            <a:endParaRPr lang="en-US"/>
          </a:p>
        </p:txBody>
      </p:sp>
    </p:spTree>
    <p:extLst>
      <p:ext uri="{BB962C8B-B14F-4D97-AF65-F5344CB8AC3E}">
        <p14:creationId xmlns:p14="http://schemas.microsoft.com/office/powerpoint/2010/main" val="45144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6DB2290-830F-1C9A-EC76-E7C774D352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7D427354-ABBF-AB45-75D8-9B0016DCDF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4D3C0606-7FBD-35DC-FC8C-036C563891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0">
                <a:solidFill>
                  <a:schemeClr val="tx1"/>
                </a:solidFill>
                <a:latin typeface="Arial" panose="020B0604020202020204" pitchFamily="34" charset="0"/>
              </a:defRPr>
            </a:lvl1pPr>
            <a:lvl2pPr marL="742950" indent="-285750">
              <a:defRPr sz="8000">
                <a:solidFill>
                  <a:schemeClr val="tx1"/>
                </a:solidFill>
                <a:latin typeface="Arial" panose="020B0604020202020204" pitchFamily="34" charset="0"/>
              </a:defRPr>
            </a:lvl2pPr>
            <a:lvl3pPr marL="1143000" indent="-228600">
              <a:defRPr sz="8000">
                <a:solidFill>
                  <a:schemeClr val="tx1"/>
                </a:solidFill>
                <a:latin typeface="Arial" panose="020B0604020202020204" pitchFamily="34" charset="0"/>
              </a:defRPr>
            </a:lvl3pPr>
            <a:lvl4pPr marL="1600200" indent="-228600">
              <a:defRPr sz="8000">
                <a:solidFill>
                  <a:schemeClr val="tx1"/>
                </a:solidFill>
                <a:latin typeface="Arial" panose="020B0604020202020204" pitchFamily="34" charset="0"/>
              </a:defRPr>
            </a:lvl4pPr>
            <a:lvl5pPr marL="2057400" indent="-228600">
              <a:defRPr sz="8000">
                <a:solidFill>
                  <a:schemeClr val="tx1"/>
                </a:solidFill>
                <a:latin typeface="Arial" panose="020B0604020202020204" pitchFamily="34" charset="0"/>
              </a:defRPr>
            </a:lvl5pPr>
            <a:lvl6pPr marL="2514600" indent="-228600" eaLnBrk="0" fontAlgn="base" hangingPunct="0">
              <a:spcBef>
                <a:spcPct val="0"/>
              </a:spcBef>
              <a:spcAft>
                <a:spcPct val="0"/>
              </a:spcAft>
              <a:defRPr sz="8000">
                <a:solidFill>
                  <a:schemeClr val="tx1"/>
                </a:solidFill>
                <a:latin typeface="Arial" panose="020B0604020202020204" pitchFamily="34" charset="0"/>
              </a:defRPr>
            </a:lvl6pPr>
            <a:lvl7pPr marL="2971800" indent="-228600" eaLnBrk="0" fontAlgn="base" hangingPunct="0">
              <a:spcBef>
                <a:spcPct val="0"/>
              </a:spcBef>
              <a:spcAft>
                <a:spcPct val="0"/>
              </a:spcAft>
              <a:defRPr sz="8000">
                <a:solidFill>
                  <a:schemeClr val="tx1"/>
                </a:solidFill>
                <a:latin typeface="Arial" panose="020B0604020202020204" pitchFamily="34" charset="0"/>
              </a:defRPr>
            </a:lvl7pPr>
            <a:lvl8pPr marL="3429000" indent="-228600" eaLnBrk="0" fontAlgn="base" hangingPunct="0">
              <a:spcBef>
                <a:spcPct val="0"/>
              </a:spcBef>
              <a:spcAft>
                <a:spcPct val="0"/>
              </a:spcAft>
              <a:defRPr sz="8000">
                <a:solidFill>
                  <a:schemeClr val="tx1"/>
                </a:solidFill>
                <a:latin typeface="Arial" panose="020B0604020202020204" pitchFamily="34" charset="0"/>
              </a:defRPr>
            </a:lvl8pPr>
            <a:lvl9pPr marL="3886200" indent="-228600" eaLnBrk="0" fontAlgn="base" hangingPunct="0">
              <a:spcBef>
                <a:spcPct val="0"/>
              </a:spcBef>
              <a:spcAft>
                <a:spcPct val="0"/>
              </a:spcAft>
              <a:defRPr sz="8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52416C3-3601-3248-907D-5D8C5D6FF92A}"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605E-9904-46B3-8D67-495FB79858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DBC44B-3CF7-46B8-8EFC-8EC52E3CA1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5D98F3-3A6B-44B0-B6F7-51A9812DEEAB}"/>
              </a:ext>
            </a:extLst>
          </p:cNvPr>
          <p:cNvSpPr>
            <a:spLocks noGrp="1"/>
          </p:cNvSpPr>
          <p:nvPr>
            <p:ph type="dt" sz="half" idx="10"/>
          </p:nvPr>
        </p:nvSpPr>
        <p:spPr/>
        <p:txBody>
          <a:bodyPr/>
          <a:lstStyle/>
          <a:p>
            <a:fld id="{EC833F9A-6E33-4454-9497-6DBEF78B60B0}" type="datetimeFigureOut">
              <a:rPr lang="en-US" smtClean="0"/>
              <a:t>3/16/26</a:t>
            </a:fld>
            <a:endParaRPr lang="en-US"/>
          </a:p>
        </p:txBody>
      </p:sp>
      <p:sp>
        <p:nvSpPr>
          <p:cNvPr id="5" name="Footer Placeholder 4">
            <a:extLst>
              <a:ext uri="{FF2B5EF4-FFF2-40B4-BE49-F238E27FC236}">
                <a16:creationId xmlns:a16="http://schemas.microsoft.com/office/drawing/2014/main" id="{199F7DAA-478B-4F0C-9CB0-283803E37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C6FAF-4AB0-45B6-8448-ABF2091D36E5}"/>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322618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E548-F906-4700-BD41-981A8A6149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6FD519-8C3D-42A5-9178-8DDA58B820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49783-BCFA-49B0-BFF8-DF387B6C433A}"/>
              </a:ext>
            </a:extLst>
          </p:cNvPr>
          <p:cNvSpPr>
            <a:spLocks noGrp="1"/>
          </p:cNvSpPr>
          <p:nvPr>
            <p:ph type="dt" sz="half" idx="10"/>
          </p:nvPr>
        </p:nvSpPr>
        <p:spPr/>
        <p:txBody>
          <a:bodyPr/>
          <a:lstStyle/>
          <a:p>
            <a:fld id="{EC833F9A-6E33-4454-9497-6DBEF78B60B0}" type="datetimeFigureOut">
              <a:rPr lang="en-US" smtClean="0"/>
              <a:t>3/16/26</a:t>
            </a:fld>
            <a:endParaRPr lang="en-US"/>
          </a:p>
        </p:txBody>
      </p:sp>
      <p:sp>
        <p:nvSpPr>
          <p:cNvPr id="5" name="Footer Placeholder 4">
            <a:extLst>
              <a:ext uri="{FF2B5EF4-FFF2-40B4-BE49-F238E27FC236}">
                <a16:creationId xmlns:a16="http://schemas.microsoft.com/office/drawing/2014/main" id="{CA1C5AAA-05E9-41EC-AB9E-8CB3D99AB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73FC5-E349-4B2F-B120-56A3950C888C}"/>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360965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501C11-9C46-481D-87E3-14FE8C51E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C580F4-271C-4F61-A6FD-F5CD0B4A3CC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1FEE3D-D4AF-4A56-A8AE-93F6BA804148}"/>
              </a:ext>
            </a:extLst>
          </p:cNvPr>
          <p:cNvSpPr>
            <a:spLocks noGrp="1"/>
          </p:cNvSpPr>
          <p:nvPr>
            <p:ph type="dt" sz="half" idx="10"/>
          </p:nvPr>
        </p:nvSpPr>
        <p:spPr/>
        <p:txBody>
          <a:bodyPr/>
          <a:lstStyle/>
          <a:p>
            <a:fld id="{EC833F9A-6E33-4454-9497-6DBEF78B60B0}" type="datetimeFigureOut">
              <a:rPr lang="en-US" smtClean="0"/>
              <a:t>3/16/26</a:t>
            </a:fld>
            <a:endParaRPr lang="en-US"/>
          </a:p>
        </p:txBody>
      </p:sp>
      <p:sp>
        <p:nvSpPr>
          <p:cNvPr id="5" name="Footer Placeholder 4">
            <a:extLst>
              <a:ext uri="{FF2B5EF4-FFF2-40B4-BE49-F238E27FC236}">
                <a16:creationId xmlns:a16="http://schemas.microsoft.com/office/drawing/2014/main" id="{2C979F88-098F-43E7-A01F-6A24F119C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33E16-DAA8-4D30-8C91-0083549C556C}"/>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2218326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4C1F0C8-D372-9970-923C-CD1415AA7D6B}"/>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AC298E6-BBA7-B34C-A36E-B67C1D17CC48}" type="datetimeFigureOut">
              <a:rPr lang="en-US"/>
              <a:pPr>
                <a:defRPr/>
              </a:pPr>
              <a:t>3/16/26</a:t>
            </a:fld>
            <a:endParaRPr lang="en-US"/>
          </a:p>
        </p:txBody>
      </p:sp>
      <p:sp>
        <p:nvSpPr>
          <p:cNvPr id="5" name="Footer Placeholder 4">
            <a:extLst>
              <a:ext uri="{FF2B5EF4-FFF2-40B4-BE49-F238E27FC236}">
                <a16:creationId xmlns:a16="http://schemas.microsoft.com/office/drawing/2014/main" id="{70CEF6C9-B3EC-AB3F-B7DB-FD02B1330C9E}"/>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58A0192-29BE-B22A-2FEB-CF46AD8D72AF}"/>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4F20C54C-D639-B342-92A0-DD74E8DEFDDC}" type="slidenum">
              <a:rPr lang="en-US" altLang="en-US"/>
              <a:pPr/>
              <a:t>‹#›</a:t>
            </a:fld>
            <a:endParaRPr lang="en-US" altLang="en-US"/>
          </a:p>
        </p:txBody>
      </p:sp>
    </p:spTree>
    <p:extLst>
      <p:ext uri="{BB962C8B-B14F-4D97-AF65-F5344CB8AC3E}">
        <p14:creationId xmlns:p14="http://schemas.microsoft.com/office/powerpoint/2010/main" val="3920170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6810E-1664-0467-9565-35316F794B2F}"/>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CECBE28-78E0-824F-BF2E-C77106B79479}" type="datetimeFigureOut">
              <a:rPr lang="en-US"/>
              <a:pPr>
                <a:defRPr/>
              </a:pPr>
              <a:t>3/16/26</a:t>
            </a:fld>
            <a:endParaRPr lang="en-US"/>
          </a:p>
        </p:txBody>
      </p:sp>
      <p:sp>
        <p:nvSpPr>
          <p:cNvPr id="5" name="Footer Placeholder 4">
            <a:extLst>
              <a:ext uri="{FF2B5EF4-FFF2-40B4-BE49-F238E27FC236}">
                <a16:creationId xmlns:a16="http://schemas.microsoft.com/office/drawing/2014/main" id="{1C2768EE-4422-70AB-B306-81445A2B29E1}"/>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F59CEA60-319A-CABF-AF18-C12DFC5894D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0B977742-8A6B-354E-AD2A-150BDC1F4F58}" type="slidenum">
              <a:rPr lang="en-US" altLang="en-US"/>
              <a:pPr/>
              <a:t>‹#›</a:t>
            </a:fld>
            <a:endParaRPr lang="en-US" altLang="en-US"/>
          </a:p>
        </p:txBody>
      </p:sp>
    </p:spTree>
    <p:extLst>
      <p:ext uri="{BB962C8B-B14F-4D97-AF65-F5344CB8AC3E}">
        <p14:creationId xmlns:p14="http://schemas.microsoft.com/office/powerpoint/2010/main" val="1619941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23E016-8725-CBCE-EE1D-786F5152921D}"/>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27DDE31-3E2E-9744-B3A7-BE8651D65B39}" type="datetimeFigureOut">
              <a:rPr lang="en-US"/>
              <a:pPr>
                <a:defRPr/>
              </a:pPr>
              <a:t>3/16/26</a:t>
            </a:fld>
            <a:endParaRPr lang="en-US"/>
          </a:p>
        </p:txBody>
      </p:sp>
      <p:sp>
        <p:nvSpPr>
          <p:cNvPr id="5" name="Footer Placeholder 4">
            <a:extLst>
              <a:ext uri="{FF2B5EF4-FFF2-40B4-BE49-F238E27FC236}">
                <a16:creationId xmlns:a16="http://schemas.microsoft.com/office/drawing/2014/main" id="{222BE207-03E1-F46A-8F8D-BF281C69FAFE}"/>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CAFF0DB9-22DD-935A-CBE8-72F9A647F5DE}"/>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2E01457F-32BB-4F4C-BC01-15CEADDCAE94}" type="slidenum">
              <a:rPr lang="en-US" altLang="en-US"/>
              <a:pPr/>
              <a:t>‹#›</a:t>
            </a:fld>
            <a:endParaRPr lang="en-US" altLang="en-US"/>
          </a:p>
        </p:txBody>
      </p:sp>
    </p:spTree>
    <p:extLst>
      <p:ext uri="{BB962C8B-B14F-4D97-AF65-F5344CB8AC3E}">
        <p14:creationId xmlns:p14="http://schemas.microsoft.com/office/powerpoint/2010/main" val="3820279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21A4AD-C1FC-0645-317F-0CD29410E14C}"/>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289B993-B7E6-4542-BF31-2D6D9DC67E84}" type="datetimeFigureOut">
              <a:rPr lang="en-US"/>
              <a:pPr>
                <a:defRPr/>
              </a:pPr>
              <a:t>3/16/26</a:t>
            </a:fld>
            <a:endParaRPr lang="en-US"/>
          </a:p>
        </p:txBody>
      </p:sp>
      <p:sp>
        <p:nvSpPr>
          <p:cNvPr id="6" name="Footer Placeholder 5">
            <a:extLst>
              <a:ext uri="{FF2B5EF4-FFF2-40B4-BE49-F238E27FC236}">
                <a16:creationId xmlns:a16="http://schemas.microsoft.com/office/drawing/2014/main" id="{D64CC42D-C4F3-A6C6-CC94-E0D2CD3D586A}"/>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392F16DF-22C8-7C55-330B-7CB87D2AA5BA}"/>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0A8F6DBB-6AE2-FE4B-82EE-7FC1E05A889B}" type="slidenum">
              <a:rPr lang="en-US" altLang="en-US"/>
              <a:pPr/>
              <a:t>‹#›</a:t>
            </a:fld>
            <a:endParaRPr lang="en-US" altLang="en-US"/>
          </a:p>
        </p:txBody>
      </p:sp>
    </p:spTree>
    <p:extLst>
      <p:ext uri="{BB962C8B-B14F-4D97-AF65-F5344CB8AC3E}">
        <p14:creationId xmlns:p14="http://schemas.microsoft.com/office/powerpoint/2010/main" val="1102543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280C9-8FFC-B4FB-85D3-C8912DB67908}"/>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B6DEB52-143D-044C-A2ED-B3BB79BF5F37}" type="datetimeFigureOut">
              <a:rPr lang="en-US"/>
              <a:pPr>
                <a:defRPr/>
              </a:pPr>
              <a:t>3/16/26</a:t>
            </a:fld>
            <a:endParaRPr lang="en-US"/>
          </a:p>
        </p:txBody>
      </p:sp>
      <p:sp>
        <p:nvSpPr>
          <p:cNvPr id="8" name="Footer Placeholder 7">
            <a:extLst>
              <a:ext uri="{FF2B5EF4-FFF2-40B4-BE49-F238E27FC236}">
                <a16:creationId xmlns:a16="http://schemas.microsoft.com/office/drawing/2014/main" id="{7C96B77D-D7BB-C89B-796F-E5FA584A7F94}"/>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A28E4956-D1E0-186B-7072-88EBF4038D25}"/>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29044A1A-B483-B34C-9EC9-ED502A203A63}" type="slidenum">
              <a:rPr lang="en-US" altLang="en-US"/>
              <a:pPr/>
              <a:t>‹#›</a:t>
            </a:fld>
            <a:endParaRPr lang="en-US" altLang="en-US"/>
          </a:p>
        </p:txBody>
      </p:sp>
    </p:spTree>
    <p:extLst>
      <p:ext uri="{BB962C8B-B14F-4D97-AF65-F5344CB8AC3E}">
        <p14:creationId xmlns:p14="http://schemas.microsoft.com/office/powerpoint/2010/main" val="890919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77AEB1-E558-0C09-0AE7-4E8903B83948}"/>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318B231-43F4-4546-8F5B-B6E0CC54B158}" type="datetimeFigureOut">
              <a:rPr lang="en-US"/>
              <a:pPr>
                <a:defRPr/>
              </a:pPr>
              <a:t>3/16/26</a:t>
            </a:fld>
            <a:endParaRPr lang="en-US"/>
          </a:p>
        </p:txBody>
      </p:sp>
      <p:sp>
        <p:nvSpPr>
          <p:cNvPr id="4" name="Footer Placeholder 3">
            <a:extLst>
              <a:ext uri="{FF2B5EF4-FFF2-40B4-BE49-F238E27FC236}">
                <a16:creationId xmlns:a16="http://schemas.microsoft.com/office/drawing/2014/main" id="{E51D942D-6C52-FB00-BA59-ABB0C35CF9B4}"/>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EFC91A63-233B-C45E-3D7C-8AE85EA787BA}"/>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20D26929-83D3-534B-996A-1CAB2D043886}" type="slidenum">
              <a:rPr lang="en-US" altLang="en-US"/>
              <a:pPr/>
              <a:t>‹#›</a:t>
            </a:fld>
            <a:endParaRPr lang="en-US" altLang="en-US"/>
          </a:p>
        </p:txBody>
      </p:sp>
    </p:spTree>
    <p:extLst>
      <p:ext uri="{BB962C8B-B14F-4D97-AF65-F5344CB8AC3E}">
        <p14:creationId xmlns:p14="http://schemas.microsoft.com/office/powerpoint/2010/main" val="726445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24214E-1744-734C-D918-F705FA8ABDF7}"/>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E305C80-E96D-0D4D-9E08-64B078856F07}" type="datetimeFigureOut">
              <a:rPr lang="en-US"/>
              <a:pPr>
                <a:defRPr/>
              </a:pPr>
              <a:t>3/16/26</a:t>
            </a:fld>
            <a:endParaRPr lang="en-US"/>
          </a:p>
        </p:txBody>
      </p:sp>
      <p:sp>
        <p:nvSpPr>
          <p:cNvPr id="3" name="Footer Placeholder 2">
            <a:extLst>
              <a:ext uri="{FF2B5EF4-FFF2-40B4-BE49-F238E27FC236}">
                <a16:creationId xmlns:a16="http://schemas.microsoft.com/office/drawing/2014/main" id="{42F843F8-F9F0-0E9F-D20E-D615BBC40FC9}"/>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6EAAC6A9-EA54-79C2-82A2-9F0C1BEAA238}"/>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AA83600B-3F98-5D4A-A548-94DEF8DF6180}" type="slidenum">
              <a:rPr lang="en-US" altLang="en-US"/>
              <a:pPr/>
              <a:t>‹#›</a:t>
            </a:fld>
            <a:endParaRPr lang="en-US" altLang="en-US"/>
          </a:p>
        </p:txBody>
      </p:sp>
    </p:spTree>
    <p:extLst>
      <p:ext uri="{BB962C8B-B14F-4D97-AF65-F5344CB8AC3E}">
        <p14:creationId xmlns:p14="http://schemas.microsoft.com/office/powerpoint/2010/main" val="529882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8EAAEE4-6C2E-6131-BDBC-86BE6DE6276A}"/>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B4BFC3F-5D37-634F-A2A9-FC033A297FAE}" type="datetimeFigureOut">
              <a:rPr lang="en-US"/>
              <a:pPr>
                <a:defRPr/>
              </a:pPr>
              <a:t>3/16/26</a:t>
            </a:fld>
            <a:endParaRPr lang="en-US"/>
          </a:p>
        </p:txBody>
      </p:sp>
      <p:sp>
        <p:nvSpPr>
          <p:cNvPr id="6" name="Footer Placeholder 5">
            <a:extLst>
              <a:ext uri="{FF2B5EF4-FFF2-40B4-BE49-F238E27FC236}">
                <a16:creationId xmlns:a16="http://schemas.microsoft.com/office/drawing/2014/main" id="{25875CF2-1E12-B5B1-2400-8620602A8052}"/>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AE985B4A-FF67-6663-A756-8A298381FD1C}"/>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74331C56-A337-8346-97CA-5C42E32A449D}" type="slidenum">
              <a:rPr lang="en-US" altLang="en-US"/>
              <a:pPr/>
              <a:t>‹#›</a:t>
            </a:fld>
            <a:endParaRPr lang="en-US" altLang="en-US"/>
          </a:p>
        </p:txBody>
      </p:sp>
    </p:spTree>
    <p:extLst>
      <p:ext uri="{BB962C8B-B14F-4D97-AF65-F5344CB8AC3E}">
        <p14:creationId xmlns:p14="http://schemas.microsoft.com/office/powerpoint/2010/main" val="909395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B4DB7-2DF3-4A1B-8C2A-3736F8AC9F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907FFA-4D3F-4393-8AFC-4795A08E2B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8DCED-CA9B-4F66-AE10-673D5824A598}"/>
              </a:ext>
            </a:extLst>
          </p:cNvPr>
          <p:cNvSpPr>
            <a:spLocks noGrp="1"/>
          </p:cNvSpPr>
          <p:nvPr>
            <p:ph type="dt" sz="half" idx="10"/>
          </p:nvPr>
        </p:nvSpPr>
        <p:spPr/>
        <p:txBody>
          <a:bodyPr/>
          <a:lstStyle/>
          <a:p>
            <a:fld id="{EC833F9A-6E33-4454-9497-6DBEF78B60B0}" type="datetimeFigureOut">
              <a:rPr lang="en-US" smtClean="0"/>
              <a:t>3/16/26</a:t>
            </a:fld>
            <a:endParaRPr lang="en-US"/>
          </a:p>
        </p:txBody>
      </p:sp>
      <p:sp>
        <p:nvSpPr>
          <p:cNvPr id="5" name="Footer Placeholder 4">
            <a:extLst>
              <a:ext uri="{FF2B5EF4-FFF2-40B4-BE49-F238E27FC236}">
                <a16:creationId xmlns:a16="http://schemas.microsoft.com/office/drawing/2014/main" id="{4DF08548-BF8D-48AA-BC1E-09A59F18E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EF891-39CA-4EB5-8263-4612193847C2}"/>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2620449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3E1DD0E-9BFC-28D7-CD4F-20C1B4C88FCA}"/>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412E991-36C3-5241-82DE-39B463392B6F}" type="datetimeFigureOut">
              <a:rPr lang="en-US"/>
              <a:pPr>
                <a:defRPr/>
              </a:pPr>
              <a:t>3/16/26</a:t>
            </a:fld>
            <a:endParaRPr lang="en-US"/>
          </a:p>
        </p:txBody>
      </p:sp>
      <p:sp>
        <p:nvSpPr>
          <p:cNvPr id="6" name="Footer Placeholder 5">
            <a:extLst>
              <a:ext uri="{FF2B5EF4-FFF2-40B4-BE49-F238E27FC236}">
                <a16:creationId xmlns:a16="http://schemas.microsoft.com/office/drawing/2014/main" id="{E5E35120-2D0B-8D94-1586-A5A19C595C3D}"/>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917CCF8F-0A3A-8E89-5FAE-E990AF0562D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FE6DE972-34BE-6447-BBD5-DC30A9BE373E}" type="slidenum">
              <a:rPr lang="en-US" altLang="en-US"/>
              <a:pPr/>
              <a:t>‹#›</a:t>
            </a:fld>
            <a:endParaRPr lang="en-US" altLang="en-US"/>
          </a:p>
        </p:txBody>
      </p:sp>
    </p:spTree>
    <p:extLst>
      <p:ext uri="{BB962C8B-B14F-4D97-AF65-F5344CB8AC3E}">
        <p14:creationId xmlns:p14="http://schemas.microsoft.com/office/powerpoint/2010/main" val="1873284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4D15D-5D2E-3E17-93FC-72DF221A59C3}"/>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F22C8B8-DAAD-124B-BD60-07F4AF403EC1}" type="datetimeFigureOut">
              <a:rPr lang="en-US"/>
              <a:pPr>
                <a:defRPr/>
              </a:pPr>
              <a:t>3/16/26</a:t>
            </a:fld>
            <a:endParaRPr lang="en-US"/>
          </a:p>
        </p:txBody>
      </p:sp>
      <p:sp>
        <p:nvSpPr>
          <p:cNvPr id="5" name="Footer Placeholder 4">
            <a:extLst>
              <a:ext uri="{FF2B5EF4-FFF2-40B4-BE49-F238E27FC236}">
                <a16:creationId xmlns:a16="http://schemas.microsoft.com/office/drawing/2014/main" id="{32221175-2DBD-6C36-1270-56C3DE0E082B}"/>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DC5AC4D3-15AB-022D-4B98-B6456A8821C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2C077A5E-595A-0E4C-B3E7-FF721B98F94E}" type="slidenum">
              <a:rPr lang="en-US" altLang="en-US"/>
              <a:pPr/>
              <a:t>‹#›</a:t>
            </a:fld>
            <a:endParaRPr lang="en-US" altLang="en-US"/>
          </a:p>
        </p:txBody>
      </p:sp>
    </p:spTree>
    <p:extLst>
      <p:ext uri="{BB962C8B-B14F-4D97-AF65-F5344CB8AC3E}">
        <p14:creationId xmlns:p14="http://schemas.microsoft.com/office/powerpoint/2010/main" val="663325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C6FB63-06FB-F519-E6B3-FAFC88A87CC3}"/>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8151F14-2D78-EE42-80C5-6BB00726D24F}" type="datetimeFigureOut">
              <a:rPr lang="en-US"/>
              <a:pPr>
                <a:defRPr/>
              </a:pPr>
              <a:t>3/16/26</a:t>
            </a:fld>
            <a:endParaRPr lang="en-US"/>
          </a:p>
        </p:txBody>
      </p:sp>
      <p:sp>
        <p:nvSpPr>
          <p:cNvPr id="5" name="Footer Placeholder 4">
            <a:extLst>
              <a:ext uri="{FF2B5EF4-FFF2-40B4-BE49-F238E27FC236}">
                <a16:creationId xmlns:a16="http://schemas.microsoft.com/office/drawing/2014/main" id="{4D8B5C5B-6834-2EED-1DA0-13B7F203BF89}"/>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B4FF3A60-A1E6-8D1E-F9B1-C48283C5A37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77F42A42-4009-DA45-8569-CF16356426B2}" type="slidenum">
              <a:rPr lang="en-US" altLang="en-US"/>
              <a:pPr/>
              <a:t>‹#›</a:t>
            </a:fld>
            <a:endParaRPr lang="en-US" altLang="en-US"/>
          </a:p>
        </p:txBody>
      </p:sp>
    </p:spTree>
    <p:extLst>
      <p:ext uri="{BB962C8B-B14F-4D97-AF65-F5344CB8AC3E}">
        <p14:creationId xmlns:p14="http://schemas.microsoft.com/office/powerpoint/2010/main" val="292059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3624-CB68-4A89-9799-00A04F0A33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A55354-7393-4EB1-9D6D-7B7205DD4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E9129F-2692-4CDB-9F2E-11D637A34478}"/>
              </a:ext>
            </a:extLst>
          </p:cNvPr>
          <p:cNvSpPr>
            <a:spLocks noGrp="1"/>
          </p:cNvSpPr>
          <p:nvPr>
            <p:ph type="dt" sz="half" idx="10"/>
          </p:nvPr>
        </p:nvSpPr>
        <p:spPr/>
        <p:txBody>
          <a:bodyPr/>
          <a:lstStyle/>
          <a:p>
            <a:fld id="{EC833F9A-6E33-4454-9497-6DBEF78B60B0}" type="datetimeFigureOut">
              <a:rPr lang="en-US" smtClean="0"/>
              <a:t>3/16/26</a:t>
            </a:fld>
            <a:endParaRPr lang="en-US"/>
          </a:p>
        </p:txBody>
      </p:sp>
      <p:sp>
        <p:nvSpPr>
          <p:cNvPr id="5" name="Footer Placeholder 4">
            <a:extLst>
              <a:ext uri="{FF2B5EF4-FFF2-40B4-BE49-F238E27FC236}">
                <a16:creationId xmlns:a16="http://schemas.microsoft.com/office/drawing/2014/main" id="{62C65C9D-FEDC-4B82-BAE8-A833BAE7E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17FD8-6432-40EB-910E-90312A6908DB}"/>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334739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537F-93CF-48FE-8328-0352ED66F4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53EFB5-487C-43A9-A683-F3FC51307C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9AD8F6-5899-4F66-8D59-1E040DCCE2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D68F73-81D7-47F1-B9B0-3A086DF62FD4}"/>
              </a:ext>
            </a:extLst>
          </p:cNvPr>
          <p:cNvSpPr>
            <a:spLocks noGrp="1"/>
          </p:cNvSpPr>
          <p:nvPr>
            <p:ph type="dt" sz="half" idx="10"/>
          </p:nvPr>
        </p:nvSpPr>
        <p:spPr/>
        <p:txBody>
          <a:bodyPr/>
          <a:lstStyle/>
          <a:p>
            <a:fld id="{EC833F9A-6E33-4454-9497-6DBEF78B60B0}" type="datetimeFigureOut">
              <a:rPr lang="en-US" smtClean="0"/>
              <a:t>3/16/26</a:t>
            </a:fld>
            <a:endParaRPr lang="en-US"/>
          </a:p>
        </p:txBody>
      </p:sp>
      <p:sp>
        <p:nvSpPr>
          <p:cNvPr id="6" name="Footer Placeholder 5">
            <a:extLst>
              <a:ext uri="{FF2B5EF4-FFF2-40B4-BE49-F238E27FC236}">
                <a16:creationId xmlns:a16="http://schemas.microsoft.com/office/drawing/2014/main" id="{7F1C7ADD-F29A-447C-B824-1AD9902BBE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D52AF-7FF8-41FC-B89C-98F968457E75}"/>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1205224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F43D-CEDD-47EA-AEF8-F05102990A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043F17-EBDB-4815-88B6-F21AD9780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D5AC67-A365-4580-AB84-022924CC92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07D5D2-08E3-413B-9A2B-1442B380E1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6CC063-190F-42BA-AE0C-D624F3D36D7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CCACA6-5A7E-4A5D-92A4-D8A26C50218B}"/>
              </a:ext>
            </a:extLst>
          </p:cNvPr>
          <p:cNvSpPr>
            <a:spLocks noGrp="1"/>
          </p:cNvSpPr>
          <p:nvPr>
            <p:ph type="dt" sz="half" idx="10"/>
          </p:nvPr>
        </p:nvSpPr>
        <p:spPr/>
        <p:txBody>
          <a:bodyPr/>
          <a:lstStyle/>
          <a:p>
            <a:fld id="{EC833F9A-6E33-4454-9497-6DBEF78B60B0}" type="datetimeFigureOut">
              <a:rPr lang="en-US" smtClean="0"/>
              <a:t>3/16/26</a:t>
            </a:fld>
            <a:endParaRPr lang="en-US"/>
          </a:p>
        </p:txBody>
      </p:sp>
      <p:sp>
        <p:nvSpPr>
          <p:cNvPr id="8" name="Footer Placeholder 7">
            <a:extLst>
              <a:ext uri="{FF2B5EF4-FFF2-40B4-BE49-F238E27FC236}">
                <a16:creationId xmlns:a16="http://schemas.microsoft.com/office/drawing/2014/main" id="{1BAD0692-815D-4C17-85BB-C9FD1EDBBA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593B75-7BB2-413D-BA10-61B7E357D9EF}"/>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65978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36B7A-44DC-461F-B2E2-9AC98D1A71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D3B732-2FAF-4AFC-AAD5-E354AD53DBF4}"/>
              </a:ext>
            </a:extLst>
          </p:cNvPr>
          <p:cNvSpPr>
            <a:spLocks noGrp="1"/>
          </p:cNvSpPr>
          <p:nvPr>
            <p:ph type="dt" sz="half" idx="10"/>
          </p:nvPr>
        </p:nvSpPr>
        <p:spPr/>
        <p:txBody>
          <a:bodyPr/>
          <a:lstStyle/>
          <a:p>
            <a:fld id="{EC833F9A-6E33-4454-9497-6DBEF78B60B0}" type="datetimeFigureOut">
              <a:rPr lang="en-US" smtClean="0"/>
              <a:t>3/16/26</a:t>
            </a:fld>
            <a:endParaRPr lang="en-US"/>
          </a:p>
        </p:txBody>
      </p:sp>
      <p:sp>
        <p:nvSpPr>
          <p:cNvPr id="4" name="Footer Placeholder 3">
            <a:extLst>
              <a:ext uri="{FF2B5EF4-FFF2-40B4-BE49-F238E27FC236}">
                <a16:creationId xmlns:a16="http://schemas.microsoft.com/office/drawing/2014/main" id="{56C3DE38-2851-42A6-9AFD-261FE1C279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0A4B5D-6334-41A4-8181-A4BD17F712F7}"/>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1634984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F12F3-4332-4B26-A901-DA33BC07FA76}"/>
              </a:ext>
            </a:extLst>
          </p:cNvPr>
          <p:cNvSpPr>
            <a:spLocks noGrp="1"/>
          </p:cNvSpPr>
          <p:nvPr>
            <p:ph type="dt" sz="half" idx="10"/>
          </p:nvPr>
        </p:nvSpPr>
        <p:spPr/>
        <p:txBody>
          <a:bodyPr/>
          <a:lstStyle/>
          <a:p>
            <a:fld id="{EC833F9A-6E33-4454-9497-6DBEF78B60B0}" type="datetimeFigureOut">
              <a:rPr lang="en-US" smtClean="0"/>
              <a:t>3/16/26</a:t>
            </a:fld>
            <a:endParaRPr lang="en-US"/>
          </a:p>
        </p:txBody>
      </p:sp>
      <p:sp>
        <p:nvSpPr>
          <p:cNvPr id="3" name="Footer Placeholder 2">
            <a:extLst>
              <a:ext uri="{FF2B5EF4-FFF2-40B4-BE49-F238E27FC236}">
                <a16:creationId xmlns:a16="http://schemas.microsoft.com/office/drawing/2014/main" id="{19991AE6-2E11-491F-A744-A7FC167D15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C4F8D1-3DF0-408A-87C3-EAC76E1923D5}"/>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3158497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732E6-4783-4039-A4DA-F48E2E650A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413056-236D-4AC0-85AF-1F1FA1AE1B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6D38AB-A90C-4236-B91B-101239622F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F5AD39-DDA0-4919-BC03-1145FAF698CE}"/>
              </a:ext>
            </a:extLst>
          </p:cNvPr>
          <p:cNvSpPr>
            <a:spLocks noGrp="1"/>
          </p:cNvSpPr>
          <p:nvPr>
            <p:ph type="dt" sz="half" idx="10"/>
          </p:nvPr>
        </p:nvSpPr>
        <p:spPr/>
        <p:txBody>
          <a:bodyPr/>
          <a:lstStyle/>
          <a:p>
            <a:fld id="{EC833F9A-6E33-4454-9497-6DBEF78B60B0}" type="datetimeFigureOut">
              <a:rPr lang="en-US" smtClean="0"/>
              <a:t>3/16/26</a:t>
            </a:fld>
            <a:endParaRPr lang="en-US"/>
          </a:p>
        </p:txBody>
      </p:sp>
      <p:sp>
        <p:nvSpPr>
          <p:cNvPr id="6" name="Footer Placeholder 5">
            <a:extLst>
              <a:ext uri="{FF2B5EF4-FFF2-40B4-BE49-F238E27FC236}">
                <a16:creationId xmlns:a16="http://schemas.microsoft.com/office/drawing/2014/main" id="{1FBF9D34-A2E5-42E8-980B-6C5FBDB075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F76CA2-CA8C-47D0-A91F-628A1128E070}"/>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1400568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A1573-456D-4993-A606-E4177C41F2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3E039A-A9F2-49CE-AAFF-F2653E5B23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FC7947-5EA5-4348-B28A-0CB175C61A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A45372-AED3-4BE7-9CAD-F8D4B5570A5F}"/>
              </a:ext>
            </a:extLst>
          </p:cNvPr>
          <p:cNvSpPr>
            <a:spLocks noGrp="1"/>
          </p:cNvSpPr>
          <p:nvPr>
            <p:ph type="dt" sz="half" idx="10"/>
          </p:nvPr>
        </p:nvSpPr>
        <p:spPr/>
        <p:txBody>
          <a:bodyPr/>
          <a:lstStyle/>
          <a:p>
            <a:fld id="{EC833F9A-6E33-4454-9497-6DBEF78B60B0}" type="datetimeFigureOut">
              <a:rPr lang="en-US" smtClean="0"/>
              <a:t>3/16/26</a:t>
            </a:fld>
            <a:endParaRPr lang="en-US"/>
          </a:p>
        </p:txBody>
      </p:sp>
      <p:sp>
        <p:nvSpPr>
          <p:cNvPr id="6" name="Footer Placeholder 5">
            <a:extLst>
              <a:ext uri="{FF2B5EF4-FFF2-40B4-BE49-F238E27FC236}">
                <a16:creationId xmlns:a16="http://schemas.microsoft.com/office/drawing/2014/main" id="{47C4EB6F-7E85-4476-842C-23E701132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2CDE9B-C55A-48CA-B0F8-157BCBE5CAE8}"/>
              </a:ext>
            </a:extLst>
          </p:cNvPr>
          <p:cNvSpPr>
            <a:spLocks noGrp="1"/>
          </p:cNvSpPr>
          <p:nvPr>
            <p:ph type="sldNum" sz="quarter" idx="12"/>
          </p:nvPr>
        </p:nvSpPr>
        <p:spPr/>
        <p:txBody>
          <a:bodyPr/>
          <a:lstStyle/>
          <a:p>
            <a:fld id="{FC41AF6D-E3AB-4AC4-A64D-7F70FBD79ECD}" type="slidenum">
              <a:rPr lang="en-US" smtClean="0"/>
              <a:t>‹#›</a:t>
            </a:fld>
            <a:endParaRPr lang="en-US"/>
          </a:p>
        </p:txBody>
      </p:sp>
    </p:spTree>
    <p:extLst>
      <p:ext uri="{BB962C8B-B14F-4D97-AF65-F5344CB8AC3E}">
        <p14:creationId xmlns:p14="http://schemas.microsoft.com/office/powerpoint/2010/main" val="212632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8E4511-060E-4568-A755-65F556F5A1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119D22-5B77-40CB-B762-9E42DE8D18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99110F-891F-4DD4-92F9-79C8A018E5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33F9A-6E33-4454-9497-6DBEF78B60B0}" type="datetimeFigureOut">
              <a:rPr lang="en-US" smtClean="0"/>
              <a:t>3/16/26</a:t>
            </a:fld>
            <a:endParaRPr lang="en-US"/>
          </a:p>
        </p:txBody>
      </p:sp>
      <p:sp>
        <p:nvSpPr>
          <p:cNvPr id="5" name="Footer Placeholder 4">
            <a:extLst>
              <a:ext uri="{FF2B5EF4-FFF2-40B4-BE49-F238E27FC236}">
                <a16:creationId xmlns:a16="http://schemas.microsoft.com/office/drawing/2014/main" id="{E39FBD38-C7DE-4ECA-8EDD-B718BED50A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243553-3844-4E27-A3C5-8ECB571D5F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1AF6D-E3AB-4AC4-A64D-7F70FBD79ECD}" type="slidenum">
              <a:rPr lang="en-US" smtClean="0"/>
              <a:t>‹#›</a:t>
            </a:fld>
            <a:endParaRPr lang="en-US"/>
          </a:p>
        </p:txBody>
      </p:sp>
    </p:spTree>
    <p:extLst>
      <p:ext uri="{BB962C8B-B14F-4D97-AF65-F5344CB8AC3E}">
        <p14:creationId xmlns:p14="http://schemas.microsoft.com/office/powerpoint/2010/main" val="1171894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224D65C7-EA50-74A6-849D-35464D15BFCF}"/>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F9C782AB-B107-E331-87F5-DF561F0F82E2}"/>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717F0D8-0FED-C39C-3E49-13818A21662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panose="020F0502020204030204"/>
              </a:defRPr>
            </a:lvl1pPr>
          </a:lstStyle>
          <a:p>
            <a:pPr>
              <a:defRPr/>
            </a:pPr>
            <a:fld id="{86415427-C237-BA41-AF15-95D7FC8B73FA}" type="datetimeFigureOut">
              <a:rPr lang="en-US"/>
              <a:pPr>
                <a:defRPr/>
              </a:pPr>
              <a:t>3/16/26</a:t>
            </a:fld>
            <a:endParaRPr lang="en-US"/>
          </a:p>
        </p:txBody>
      </p:sp>
      <p:sp>
        <p:nvSpPr>
          <p:cNvPr id="5" name="Footer Placeholder 4">
            <a:extLst>
              <a:ext uri="{FF2B5EF4-FFF2-40B4-BE49-F238E27FC236}">
                <a16:creationId xmlns:a16="http://schemas.microsoft.com/office/drawing/2014/main" id="{3BE490C9-02FC-74C1-C9B1-4CDF4F5BE15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panose="020F0502020204030204"/>
              </a:defRPr>
            </a:lvl1pPr>
          </a:lstStyle>
          <a:p>
            <a:pPr>
              <a:defRPr/>
            </a:pPr>
            <a:endParaRPr lang="en-US"/>
          </a:p>
        </p:txBody>
      </p:sp>
      <p:sp>
        <p:nvSpPr>
          <p:cNvPr id="6" name="Slide Number Placeholder 5">
            <a:extLst>
              <a:ext uri="{FF2B5EF4-FFF2-40B4-BE49-F238E27FC236}">
                <a16:creationId xmlns:a16="http://schemas.microsoft.com/office/drawing/2014/main" id="{C37CD9A2-28DA-7073-1C27-72E6AB60A18F}"/>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fld id="{9D4D3D8C-923B-EE42-AE61-ED39017EFF04}" type="slidenum">
              <a:rPr lang="en-US" altLang="en-US"/>
              <a:pPr/>
              <a:t>‹#›</a:t>
            </a:fld>
            <a:endParaRPr lang="en-US" altLang="en-US"/>
          </a:p>
        </p:txBody>
      </p:sp>
    </p:spTree>
    <p:extLst>
      <p:ext uri="{BB962C8B-B14F-4D97-AF65-F5344CB8AC3E}">
        <p14:creationId xmlns:p14="http://schemas.microsoft.com/office/powerpoint/2010/main" val="3195267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tcibythelake.com/support-my-wor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5362" name="Subtitle 2">
            <a:extLst>
              <a:ext uri="{FF2B5EF4-FFF2-40B4-BE49-F238E27FC236}">
                <a16:creationId xmlns:a16="http://schemas.microsoft.com/office/drawing/2014/main" id="{68EF075D-0E2A-CB77-A241-C9BD106A7F7F}"/>
              </a:ext>
            </a:extLst>
          </p:cNvPr>
          <p:cNvSpPr>
            <a:spLocks noGrp="1"/>
          </p:cNvSpPr>
          <p:nvPr>
            <p:ph type="subTitle" idx="1"/>
          </p:nvPr>
        </p:nvSpPr>
        <p:spPr>
          <a:xfrm>
            <a:off x="1922890" y="272607"/>
            <a:ext cx="5213350" cy="1460500"/>
          </a:xfrm>
        </p:spPr>
        <p:txBody>
          <a:bodyPr/>
          <a:lstStyle/>
          <a:p>
            <a:pPr marL="342900" indent="-342900" algn="l" eaLnBrk="1" hangingPunct="1">
              <a:buFont typeface="Arial" panose="020B0604020202020204" pitchFamily="34" charset="0"/>
              <a:buChar char="•"/>
            </a:pPr>
            <a:r>
              <a:rPr lang="en-US" b="1" dirty="0">
                <a:latin typeface="Calibri" panose="020F0502020204030204" pitchFamily="34" charset="0"/>
                <a:cs typeface="Calibri" panose="020F0502020204030204" pitchFamily="34" charset="0"/>
              </a:rPr>
              <a:t>TCI by the Lake is a participant in the Amazon Services LLC Associates Program, an affiliate advertising program designed to provide a means for me to earn fees by linking to </a:t>
            </a:r>
            <a:r>
              <a:rPr lang="en-US" b="1" dirty="0" err="1">
                <a:latin typeface="Calibri" panose="020F0502020204030204" pitchFamily="34" charset="0"/>
                <a:cs typeface="Calibri" panose="020F0502020204030204" pitchFamily="34" charset="0"/>
              </a:rPr>
              <a:t>Amazon.com</a:t>
            </a:r>
            <a:r>
              <a:rPr lang="en-US" b="1" dirty="0">
                <a:latin typeface="Calibri" panose="020F0502020204030204" pitchFamily="34" charset="0"/>
                <a:cs typeface="Calibri" panose="020F0502020204030204" pitchFamily="34" charset="0"/>
              </a:rPr>
              <a:t> and affiliated sites. </a:t>
            </a:r>
            <a:endParaRPr lang="en-US" altLang="en-US"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FFECAFC-BA5C-AE6C-8CDA-248651227922}"/>
              </a:ext>
            </a:extLst>
          </p:cNvPr>
          <p:cNvSpPr txBox="1"/>
          <p:nvPr/>
        </p:nvSpPr>
        <p:spPr>
          <a:xfrm>
            <a:off x="4443412" y="1828387"/>
            <a:ext cx="6224588" cy="4732065"/>
          </a:xfrm>
          <a:prstGeom prst="rect">
            <a:avLst/>
          </a:prstGeom>
          <a:noFill/>
        </p:spPr>
        <p:txBody>
          <a:bodyPr wrap="square">
            <a:spAutoFit/>
          </a:bodyPr>
          <a:lstStyle/>
          <a:p>
            <a:pPr marL="342900" indent="-342900">
              <a:buFont typeface="Arial" panose="020B0604020202020204" pitchFamily="34" charset="0"/>
              <a:buChar char="•"/>
              <a:defRPr/>
            </a:pPr>
            <a:r>
              <a:rPr lang="en-US" altLang="en-US" b="1" dirty="0">
                <a:solidFill>
                  <a:prstClr val="black"/>
                </a:solidFill>
                <a:latin typeface="Calibri" panose="020F0502020204030204"/>
              </a:rPr>
              <a:t>If you feel that the resources that I have created have helped you save time and/or money, s</a:t>
            </a:r>
            <a:r>
              <a:rPr lang="en-US" b="1" dirty="0">
                <a:solidFill>
                  <a:prstClr val="black"/>
                </a:solidFill>
                <a:latin typeface="Calibri" panose="020F0502020204030204"/>
              </a:rPr>
              <a:t>imply visit the “Support My Work” section (the last tab on the right at </a:t>
            </a:r>
            <a:r>
              <a:rPr lang="en-US" b="1" dirty="0" err="1">
                <a:solidFill>
                  <a:prstClr val="black"/>
                </a:solidFill>
                <a:latin typeface="Calibri" panose="020F0502020204030204"/>
              </a:rPr>
              <a:t>tcibythelake.com</a:t>
            </a:r>
            <a:r>
              <a:rPr lang="en-US" b="1" dirty="0">
                <a:solidFill>
                  <a:prstClr val="black"/>
                </a:solidFill>
                <a:latin typeface="Calibri" panose="020F0502020204030204"/>
              </a:rPr>
              <a:t>) or </a:t>
            </a:r>
            <a:r>
              <a:rPr lang="en-US" b="1" dirty="0">
                <a:solidFill>
                  <a:prstClr val="black"/>
                </a:solidFill>
                <a:latin typeface="Calibri" panose="020F0502020204030204"/>
                <a:hlinkClick r:id="rId4"/>
              </a:rPr>
              <a:t>click here</a:t>
            </a:r>
            <a:r>
              <a:rPr lang="en-US" b="1" dirty="0">
                <a:solidFill>
                  <a:prstClr val="black"/>
                </a:solidFill>
                <a:latin typeface="Calibri" panose="020F0502020204030204"/>
              </a:rPr>
              <a:t> before you do your online shopping and check out my product reviews of items you might like to have in your classroom or at home. You will help regardless of what you end up buying. </a:t>
            </a:r>
          </a:p>
          <a:p>
            <a:pPr>
              <a:defRPr/>
            </a:pPr>
            <a:endParaRPr lang="en-US" b="1" dirty="0">
              <a:solidFill>
                <a:prstClr val="black"/>
              </a:solidFill>
              <a:latin typeface="Calibri" panose="020F0502020204030204"/>
            </a:endParaRPr>
          </a:p>
          <a:p>
            <a:pPr marL="342900" indent="-342900">
              <a:buFont typeface="Arial" panose="020B0604020202020204" pitchFamily="34" charset="0"/>
              <a:buChar char="•"/>
              <a:defRPr/>
            </a:pPr>
            <a:r>
              <a:rPr lang="en-US" b="1" dirty="0">
                <a:solidFill>
                  <a:prstClr val="black"/>
                </a:solidFill>
                <a:latin typeface="Calibri" panose="020F0502020204030204"/>
              </a:rPr>
              <a:t>I do not sell my resources on Teachers Pay Teachers or any other platform, so feel free to share whatever you would like with colleagues. </a:t>
            </a:r>
          </a:p>
          <a:p>
            <a:pPr marL="342900" indent="-342900">
              <a:buFont typeface="Arial" panose="020B0604020202020204" pitchFamily="34" charset="0"/>
              <a:buChar char="•"/>
              <a:defRPr/>
            </a:pPr>
            <a:endParaRPr lang="en-US" b="1" dirty="0">
              <a:solidFill>
                <a:prstClr val="black"/>
              </a:solidFill>
              <a:latin typeface="Calibri" panose="020F0502020204030204"/>
            </a:endParaRPr>
          </a:p>
          <a:p>
            <a:pPr marL="342900" indent="-342900">
              <a:buFont typeface="Arial" panose="020B0604020202020204" pitchFamily="34" charset="0"/>
              <a:buChar char="•"/>
              <a:defRPr/>
            </a:pPr>
            <a:r>
              <a:rPr lang="en-US" b="1" dirty="0">
                <a:solidFill>
                  <a:prstClr val="black"/>
                </a:solidFill>
                <a:latin typeface="Calibri" panose="020F0502020204030204"/>
              </a:rPr>
              <a:t>Please email me at marc.fencil@gmail.com if you notice an error or a broken link and I will fix it promptly. Thank you for your support.</a:t>
            </a:r>
          </a:p>
          <a:p>
            <a:pPr marL="342900" indent="-342900">
              <a:buFont typeface="Arial" panose="020B0604020202020204" pitchFamily="34" charset="0"/>
              <a:buChar char="•"/>
              <a:defRPr/>
            </a:pPr>
            <a:endParaRPr lang="en-US" b="1" dirty="0">
              <a:solidFill>
                <a:prstClr val="black"/>
              </a:solidFill>
              <a:latin typeface="Calibri" panose="020F0502020204030204"/>
            </a:endParaRPr>
          </a:p>
          <a:p>
            <a:pPr>
              <a:defRPr/>
            </a:pPr>
            <a:endParaRPr lang="en-US" sz="1350" b="1" dirty="0">
              <a:solidFill>
                <a:prstClr val="black"/>
              </a:solidFill>
              <a:latin typeface="Calibri" panose="020F0502020204030204"/>
            </a:endParaRPr>
          </a:p>
        </p:txBody>
      </p:sp>
      <p:sp>
        <p:nvSpPr>
          <p:cNvPr id="15364" name="TextBox 5">
            <a:extLst>
              <a:ext uri="{FF2B5EF4-FFF2-40B4-BE49-F238E27FC236}">
                <a16:creationId xmlns:a16="http://schemas.microsoft.com/office/drawing/2014/main" id="{39EADDDE-D26F-8540-1C74-4B99BE22A81C}"/>
              </a:ext>
            </a:extLst>
          </p:cNvPr>
          <p:cNvSpPr txBox="1">
            <a:spLocks noChangeArrowheads="1"/>
          </p:cNvSpPr>
          <p:nvPr/>
        </p:nvSpPr>
        <p:spPr bwMode="auto">
          <a:xfrm>
            <a:off x="9031288" y="5911850"/>
            <a:ext cx="2927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0">
                <a:solidFill>
                  <a:schemeClr val="tx1"/>
                </a:solidFill>
                <a:latin typeface="Arial" panose="020B0604020202020204" pitchFamily="34" charset="0"/>
              </a:defRPr>
            </a:lvl1pPr>
            <a:lvl2pPr marL="742950" indent="-285750">
              <a:defRPr sz="8000">
                <a:solidFill>
                  <a:schemeClr val="tx1"/>
                </a:solidFill>
                <a:latin typeface="Arial" panose="020B0604020202020204" pitchFamily="34" charset="0"/>
              </a:defRPr>
            </a:lvl2pPr>
            <a:lvl3pPr marL="1143000" indent="-228600">
              <a:defRPr sz="8000">
                <a:solidFill>
                  <a:schemeClr val="tx1"/>
                </a:solidFill>
                <a:latin typeface="Arial" panose="020B0604020202020204" pitchFamily="34" charset="0"/>
              </a:defRPr>
            </a:lvl3pPr>
            <a:lvl4pPr marL="1600200" indent="-228600">
              <a:defRPr sz="8000">
                <a:solidFill>
                  <a:schemeClr val="tx1"/>
                </a:solidFill>
                <a:latin typeface="Arial" panose="020B0604020202020204" pitchFamily="34" charset="0"/>
              </a:defRPr>
            </a:lvl4pPr>
            <a:lvl5pPr marL="2057400" indent="-228600">
              <a:defRPr sz="8000">
                <a:solidFill>
                  <a:schemeClr val="tx1"/>
                </a:solidFill>
                <a:latin typeface="Arial" panose="020B0604020202020204" pitchFamily="34" charset="0"/>
              </a:defRPr>
            </a:lvl5pPr>
            <a:lvl6pPr marL="2514600" indent="-228600" eaLnBrk="0" fontAlgn="base" hangingPunct="0">
              <a:spcBef>
                <a:spcPct val="0"/>
              </a:spcBef>
              <a:spcAft>
                <a:spcPct val="0"/>
              </a:spcAft>
              <a:defRPr sz="8000">
                <a:solidFill>
                  <a:schemeClr val="tx1"/>
                </a:solidFill>
                <a:latin typeface="Arial" panose="020B0604020202020204" pitchFamily="34" charset="0"/>
              </a:defRPr>
            </a:lvl6pPr>
            <a:lvl7pPr marL="2971800" indent="-228600" eaLnBrk="0" fontAlgn="base" hangingPunct="0">
              <a:spcBef>
                <a:spcPct val="0"/>
              </a:spcBef>
              <a:spcAft>
                <a:spcPct val="0"/>
              </a:spcAft>
              <a:defRPr sz="8000">
                <a:solidFill>
                  <a:schemeClr val="tx1"/>
                </a:solidFill>
                <a:latin typeface="Arial" panose="020B0604020202020204" pitchFamily="34" charset="0"/>
              </a:defRPr>
            </a:lvl7pPr>
            <a:lvl8pPr marL="3429000" indent="-228600" eaLnBrk="0" fontAlgn="base" hangingPunct="0">
              <a:spcBef>
                <a:spcPct val="0"/>
              </a:spcBef>
              <a:spcAft>
                <a:spcPct val="0"/>
              </a:spcAft>
              <a:defRPr sz="8000">
                <a:solidFill>
                  <a:schemeClr val="tx1"/>
                </a:solidFill>
                <a:latin typeface="Arial" panose="020B0604020202020204" pitchFamily="34" charset="0"/>
              </a:defRPr>
            </a:lvl8pPr>
            <a:lvl9pPr marL="3886200" indent="-228600" eaLnBrk="0" fontAlgn="base" hangingPunct="0">
              <a:spcBef>
                <a:spcPct val="0"/>
              </a:spcBef>
              <a:spcAft>
                <a:spcPct val="0"/>
              </a:spcAft>
              <a:defRPr sz="8000">
                <a:solidFill>
                  <a:schemeClr val="tx1"/>
                </a:solidFill>
                <a:latin typeface="Arial" panose="020B0604020202020204" pitchFamily="34" charset="0"/>
              </a:defRPr>
            </a:lvl9pPr>
          </a:lstStyle>
          <a:p>
            <a:pPr fontAlgn="base">
              <a:spcBef>
                <a:spcPct val="0"/>
              </a:spcBef>
              <a:spcAft>
                <a:spcPct val="0"/>
              </a:spcAft>
            </a:pPr>
            <a:r>
              <a:rPr lang="en-US" altLang="en-US" sz="1800" b="1" dirty="0">
                <a:solidFill>
                  <a:srgbClr val="000000"/>
                </a:solidFill>
                <a:latin typeface="Calibri" panose="020F0502020204030204" pitchFamily="34" charset="0"/>
              </a:rPr>
              <a:t>All the best,</a:t>
            </a:r>
          </a:p>
          <a:p>
            <a:pPr fontAlgn="base">
              <a:spcBef>
                <a:spcPct val="0"/>
              </a:spcBef>
              <a:spcAft>
                <a:spcPct val="0"/>
              </a:spcAft>
            </a:pPr>
            <a:r>
              <a:rPr lang="en-US" altLang="en-US" sz="1800" b="1" dirty="0">
                <a:solidFill>
                  <a:srgbClr val="000000"/>
                </a:solidFill>
                <a:latin typeface="Calibri" panose="020F0502020204030204" pitchFamily="34" charset="0"/>
              </a:rPr>
              <a:t>Marc Fencil</a:t>
            </a:r>
          </a:p>
        </p:txBody>
      </p:sp>
      <p:pic>
        <p:nvPicPr>
          <p:cNvPr id="15365" name="Picture 1">
            <a:extLst>
              <a:ext uri="{FF2B5EF4-FFF2-40B4-BE49-F238E27FC236}">
                <a16:creationId xmlns:a16="http://schemas.microsoft.com/office/drawing/2014/main" id="{4512529B-675C-1C31-D1D0-F3C8E465EB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24518" y="311762"/>
            <a:ext cx="3358723" cy="147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F315FF7-1831-B4C8-1517-DE621F944D9F}"/>
              </a:ext>
            </a:extLst>
          </p:cNvPr>
          <p:cNvSpPr txBox="1"/>
          <p:nvPr/>
        </p:nvSpPr>
        <p:spPr>
          <a:xfrm>
            <a:off x="5160840" y="6557962"/>
            <a:ext cx="6224588" cy="276999"/>
          </a:xfrm>
          <a:prstGeom prst="rect">
            <a:avLst/>
          </a:prstGeom>
          <a:noFill/>
        </p:spPr>
        <p:txBody>
          <a:bodyPr>
            <a:spAutoFit/>
          </a:bodyPr>
          <a:lstStyle/>
          <a:p>
            <a:pPr>
              <a:defRPr/>
            </a:pPr>
            <a:r>
              <a:rPr lang="en-US" sz="1200" dirty="0">
                <a:solidFill>
                  <a:prstClr val="black"/>
                </a:solidFill>
                <a:latin typeface="Calibri" panose="020F0502020204030204"/>
              </a:rPr>
              <a:t>© Copyright 2026 Marc Fencil ● www.tcibythelake.com ● TCI By The Lake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5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53507CF-7B3B-4D86-8FE9-6CC42CE828CA}"/>
              </a:ext>
            </a:extLst>
          </p:cNvPr>
          <p:cNvSpPr txBox="1"/>
          <p:nvPr/>
        </p:nvSpPr>
        <p:spPr>
          <a:xfrm>
            <a:off x="2810760" y="2795334"/>
            <a:ext cx="3120272" cy="461665"/>
          </a:xfrm>
          <a:prstGeom prst="rect">
            <a:avLst/>
          </a:prstGeom>
          <a:noFill/>
        </p:spPr>
        <p:txBody>
          <a:bodyPr wrap="square" rtlCol="0">
            <a:spAutoFit/>
          </a:bodyPr>
          <a:lstStyle/>
          <a:p>
            <a:endParaRPr lang="en-US" sz="2400" dirty="0">
              <a:latin typeface="Arial Black" panose="020B0A04020102020204" pitchFamily="34" charset="0"/>
            </a:endParaRPr>
          </a:p>
        </p:txBody>
      </p:sp>
      <p:sp>
        <p:nvSpPr>
          <p:cNvPr id="2" name="TextBox 1">
            <a:extLst>
              <a:ext uri="{FF2B5EF4-FFF2-40B4-BE49-F238E27FC236}">
                <a16:creationId xmlns:a16="http://schemas.microsoft.com/office/drawing/2014/main" id="{E7319F2C-5465-4771-86FA-1B8CCD3D4B77}"/>
              </a:ext>
            </a:extLst>
          </p:cNvPr>
          <p:cNvSpPr txBox="1"/>
          <p:nvPr/>
        </p:nvSpPr>
        <p:spPr>
          <a:xfrm>
            <a:off x="188536" y="207390"/>
            <a:ext cx="5599522" cy="6124754"/>
          </a:xfrm>
          <a:prstGeom prst="rect">
            <a:avLst/>
          </a:prstGeom>
          <a:noFill/>
        </p:spPr>
        <p:txBody>
          <a:bodyPr wrap="square" rtlCol="0">
            <a:spAutoFit/>
          </a:bodyPr>
          <a:lstStyle/>
          <a:p>
            <a:r>
              <a:rPr lang="es-ES" sz="2800" dirty="0">
                <a:latin typeface="Arial Black" panose="020B0A04020102020204" pitchFamily="34" charset="0"/>
              </a:rPr>
              <a:t>A muchos niños les gusta ver explotar los </a:t>
            </a:r>
            <a:r>
              <a:rPr lang="es-ES" sz="2800" dirty="0" err="1">
                <a:latin typeface="Arial Black" panose="020B0A04020102020204" pitchFamily="34" charset="0"/>
              </a:rPr>
              <a:t>Peeps</a:t>
            </a:r>
            <a:r>
              <a:rPr lang="es-ES" sz="2800" dirty="0">
                <a:latin typeface="Arial Black" panose="020B0A04020102020204" pitchFamily="34" charset="0"/>
              </a:rPr>
              <a:t> cuando los ponen en el microondas. </a:t>
            </a:r>
          </a:p>
          <a:p>
            <a:endParaRPr lang="es-ES" sz="2800" dirty="0">
              <a:latin typeface="Arial Black" panose="020B0A04020102020204" pitchFamily="34" charset="0"/>
            </a:endParaRPr>
          </a:p>
          <a:p>
            <a:r>
              <a:rPr lang="es-ES" sz="2800" dirty="0">
                <a:latin typeface="Arial Black" panose="020B0A04020102020204" pitchFamily="34" charset="0"/>
              </a:rPr>
              <a:t>Los </a:t>
            </a:r>
            <a:r>
              <a:rPr lang="es-ES" sz="2800" dirty="0" err="1">
                <a:latin typeface="Arial Black" panose="020B0A04020102020204" pitchFamily="34" charset="0"/>
              </a:rPr>
              <a:t>Peeps</a:t>
            </a:r>
            <a:r>
              <a:rPr lang="es-ES" sz="2800" dirty="0">
                <a:latin typeface="Arial Black" panose="020B0A04020102020204" pitchFamily="34" charset="0"/>
              </a:rPr>
              <a:t> decidieron que este año será diferente. ¡Este año, uno de los torturadores va a explotar!</a:t>
            </a:r>
          </a:p>
          <a:p>
            <a:endParaRPr lang="es-ES" sz="2800" dirty="0">
              <a:latin typeface="Arial Black" panose="020B0A04020102020204" pitchFamily="34" charset="0"/>
            </a:endParaRPr>
          </a:p>
          <a:p>
            <a:r>
              <a:rPr lang="es-ES" sz="2800" dirty="0">
                <a:latin typeface="Arial Black" panose="020B0A04020102020204" pitchFamily="34" charset="0"/>
              </a:rPr>
              <a:t>El líder de los </a:t>
            </a:r>
            <a:r>
              <a:rPr lang="es-ES" sz="2800" dirty="0" err="1">
                <a:latin typeface="Arial Black" panose="020B0A04020102020204" pitchFamily="34" charset="0"/>
              </a:rPr>
              <a:t>Peeps</a:t>
            </a:r>
            <a:r>
              <a:rPr lang="es-ES" sz="2800" dirty="0">
                <a:latin typeface="Arial Black" panose="020B0A04020102020204" pitchFamily="34" charset="0"/>
              </a:rPr>
              <a:t> se llevó a </a:t>
            </a:r>
            <a:r>
              <a:rPr lang="en-US" sz="2800" dirty="0">
                <a:latin typeface="Arial Black" panose="020B0A04020102020204" pitchFamily="34" charset="0"/>
              </a:rPr>
              <a:t>___________ </a:t>
            </a:r>
            <a:r>
              <a:rPr lang="en-US" sz="2800" dirty="0" err="1">
                <a:latin typeface="Arial Black" panose="020B0A04020102020204" pitchFamily="34" charset="0"/>
              </a:rPr>
              <a:t>en</a:t>
            </a:r>
            <a:r>
              <a:rPr lang="en-US" sz="2800" dirty="0">
                <a:latin typeface="Arial Black" panose="020B0A04020102020204" pitchFamily="34" charset="0"/>
              </a:rPr>
              <a:t> la </a:t>
            </a:r>
            <a:r>
              <a:rPr lang="en-US" sz="2800" dirty="0" err="1">
                <a:latin typeface="Arial Black" panose="020B0A04020102020204" pitchFamily="34" charset="0"/>
              </a:rPr>
              <a:t>mitad</a:t>
            </a:r>
            <a:r>
              <a:rPr lang="en-US" sz="2800" dirty="0">
                <a:latin typeface="Arial Black" panose="020B0A04020102020204" pitchFamily="34" charset="0"/>
              </a:rPr>
              <a:t> de la </a:t>
            </a:r>
            <a:r>
              <a:rPr lang="en-US" sz="2800" dirty="0" err="1">
                <a:latin typeface="Arial Black" panose="020B0A04020102020204" pitchFamily="34" charset="0"/>
              </a:rPr>
              <a:t>noche</a:t>
            </a:r>
            <a:r>
              <a:rPr lang="en-US" sz="2800" dirty="0">
                <a:latin typeface="Arial Black" panose="020B0A04020102020204" pitchFamily="34" charset="0"/>
              </a:rPr>
              <a:t> y se lo/la </a:t>
            </a:r>
            <a:r>
              <a:rPr lang="en-US" sz="2800" dirty="0" err="1">
                <a:latin typeface="Arial Black" panose="020B0A04020102020204" pitchFamily="34" charset="0"/>
              </a:rPr>
              <a:t>puso</a:t>
            </a:r>
            <a:r>
              <a:rPr lang="en-US" sz="2800" dirty="0">
                <a:latin typeface="Arial Black" panose="020B0A04020102020204" pitchFamily="34" charset="0"/>
              </a:rPr>
              <a:t> </a:t>
            </a:r>
            <a:r>
              <a:rPr lang="en-US" sz="2800" dirty="0" err="1">
                <a:latin typeface="Arial Black" panose="020B0A04020102020204" pitchFamily="34" charset="0"/>
              </a:rPr>
              <a:t>en</a:t>
            </a:r>
            <a:r>
              <a:rPr lang="en-US" sz="2800" dirty="0">
                <a:latin typeface="Arial Black" panose="020B0A04020102020204" pitchFamily="34" charset="0"/>
              </a:rPr>
              <a:t> el </a:t>
            </a:r>
            <a:r>
              <a:rPr lang="en-US" sz="2800" dirty="0" err="1">
                <a:latin typeface="Arial Black" panose="020B0A04020102020204" pitchFamily="34" charset="0"/>
              </a:rPr>
              <a:t>microondas</a:t>
            </a:r>
            <a:r>
              <a:rPr lang="en-US" sz="2800" dirty="0">
                <a:latin typeface="Arial Black" panose="020B0A04020102020204" pitchFamily="34" charset="0"/>
              </a:rPr>
              <a:t>.</a:t>
            </a:r>
          </a:p>
        </p:txBody>
      </p:sp>
      <p:pic>
        <p:nvPicPr>
          <p:cNvPr id="10" name="Picture 9">
            <a:extLst>
              <a:ext uri="{FF2B5EF4-FFF2-40B4-BE49-F238E27FC236}">
                <a16:creationId xmlns:a16="http://schemas.microsoft.com/office/drawing/2014/main" id="{DA3461B4-D18E-4E4B-921F-E999851FF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261" y="2566906"/>
            <a:ext cx="2012950" cy="2108200"/>
          </a:xfrm>
          <a:prstGeom prst="rect">
            <a:avLst/>
          </a:prstGeom>
        </p:spPr>
      </p:pic>
      <p:pic>
        <p:nvPicPr>
          <p:cNvPr id="12" name="Picture 11">
            <a:extLst>
              <a:ext uri="{FF2B5EF4-FFF2-40B4-BE49-F238E27FC236}">
                <a16:creationId xmlns:a16="http://schemas.microsoft.com/office/drawing/2014/main" id="{F2742225-9E60-4E4B-A550-1DD5BB2A8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944" y="4072379"/>
            <a:ext cx="2032000" cy="2546350"/>
          </a:xfrm>
          <a:prstGeom prst="rect">
            <a:avLst/>
          </a:prstGeom>
        </p:spPr>
      </p:pic>
      <p:sp>
        <p:nvSpPr>
          <p:cNvPr id="19" name="TextBox 18">
            <a:extLst>
              <a:ext uri="{FF2B5EF4-FFF2-40B4-BE49-F238E27FC236}">
                <a16:creationId xmlns:a16="http://schemas.microsoft.com/office/drawing/2014/main" id="{BD2D7903-1C45-4DB2-A916-4409C0A3BD18}"/>
              </a:ext>
            </a:extLst>
          </p:cNvPr>
          <p:cNvSpPr txBox="1"/>
          <p:nvPr/>
        </p:nvSpPr>
        <p:spPr>
          <a:xfrm>
            <a:off x="6096000" y="207390"/>
            <a:ext cx="5781773" cy="1384995"/>
          </a:xfrm>
          <a:prstGeom prst="rect">
            <a:avLst/>
          </a:prstGeom>
          <a:noFill/>
        </p:spPr>
        <p:txBody>
          <a:bodyPr wrap="square" rtlCol="0">
            <a:spAutoFit/>
          </a:bodyPr>
          <a:lstStyle/>
          <a:p>
            <a:r>
              <a:rPr lang="en-US" sz="2800" dirty="0">
                <a:latin typeface="Arial Black" panose="020B0A04020102020204" pitchFamily="34" charset="0"/>
              </a:rPr>
              <a:t>Uno de los/las ___________ lo/la </a:t>
            </a:r>
            <a:r>
              <a:rPr lang="en-US" sz="2800" dirty="0" err="1">
                <a:latin typeface="Arial Black" panose="020B0A04020102020204" pitchFamily="34" charset="0"/>
              </a:rPr>
              <a:t>rescat</a:t>
            </a:r>
            <a:r>
              <a:rPr lang="es-ES" sz="2800" dirty="0" err="1">
                <a:latin typeface="Arial Black" panose="020B0A04020102020204" pitchFamily="34" charset="0"/>
              </a:rPr>
              <a:t>ó</a:t>
            </a:r>
            <a:r>
              <a:rPr lang="es-ES" sz="2800" dirty="0">
                <a:latin typeface="Arial Black" panose="020B0A04020102020204" pitchFamily="34" charset="0"/>
              </a:rPr>
              <a:t>, ¡justo a tiempo!</a:t>
            </a:r>
            <a:r>
              <a:rPr lang="en-US" sz="2800" dirty="0">
                <a:latin typeface="Arial Black" panose="020B0A04020102020204" pitchFamily="34" charset="0"/>
              </a:rPr>
              <a:t> </a:t>
            </a:r>
          </a:p>
        </p:txBody>
      </p:sp>
      <p:pic>
        <p:nvPicPr>
          <p:cNvPr id="23" name="Picture 22">
            <a:extLst>
              <a:ext uri="{FF2B5EF4-FFF2-40B4-BE49-F238E27FC236}">
                <a16:creationId xmlns:a16="http://schemas.microsoft.com/office/drawing/2014/main" id="{2D64CC3B-03DE-4103-AD47-AC4BE8A0BC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9573" y="1732179"/>
            <a:ext cx="3480741" cy="2200405"/>
          </a:xfrm>
          <a:prstGeom prst="rect">
            <a:avLst/>
          </a:prstGeom>
        </p:spPr>
      </p:pic>
    </p:spTree>
    <p:extLst>
      <p:ext uri="{BB962C8B-B14F-4D97-AF65-F5344CB8AC3E}">
        <p14:creationId xmlns:p14="http://schemas.microsoft.com/office/powerpoint/2010/main" val="343548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60093">
            <a:alpha val="40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48D83-B588-48CA-820D-F92C3B3D8549}"/>
              </a:ext>
            </a:extLst>
          </p:cNvPr>
          <p:cNvSpPr txBox="1"/>
          <p:nvPr/>
        </p:nvSpPr>
        <p:spPr>
          <a:xfrm>
            <a:off x="425777" y="1074509"/>
            <a:ext cx="11340446" cy="4708981"/>
          </a:xfrm>
          <a:prstGeom prst="rect">
            <a:avLst/>
          </a:prstGeom>
          <a:noFill/>
        </p:spPr>
        <p:txBody>
          <a:bodyPr wrap="square" rtlCol="0">
            <a:spAutoFit/>
          </a:bodyPr>
          <a:lstStyle/>
          <a:p>
            <a:pPr algn="ctr"/>
            <a:r>
              <a:rPr lang="es-ES" sz="15000" dirty="0">
                <a:latin typeface="Chiller" panose="04020404031007020602" pitchFamily="82" charset="0"/>
              </a:rPr>
              <a:t>EL TERCER</a:t>
            </a:r>
          </a:p>
          <a:p>
            <a:pPr algn="ctr"/>
            <a:r>
              <a:rPr lang="es-ES" sz="15000" dirty="0">
                <a:latin typeface="Chiller" panose="04020404031007020602" pitchFamily="82" charset="0"/>
              </a:rPr>
              <a:t>ATAQUE</a:t>
            </a:r>
            <a:endParaRPr lang="en-US" sz="15000" dirty="0">
              <a:latin typeface="Chiller" panose="04020404031007020602" pitchFamily="82" charset="0"/>
            </a:endParaRPr>
          </a:p>
        </p:txBody>
      </p:sp>
    </p:spTree>
    <p:extLst>
      <p:ext uri="{BB962C8B-B14F-4D97-AF65-F5344CB8AC3E}">
        <p14:creationId xmlns:p14="http://schemas.microsoft.com/office/powerpoint/2010/main" val="370803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alpha val="50000"/>
          </a:srgb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9167E0E-D5C8-4FB5-9665-1DAE8D31FE61}"/>
              </a:ext>
            </a:extLst>
          </p:cNvPr>
          <p:cNvSpPr txBox="1"/>
          <p:nvPr/>
        </p:nvSpPr>
        <p:spPr>
          <a:xfrm>
            <a:off x="226244" y="273377"/>
            <a:ext cx="5297864" cy="5693866"/>
          </a:xfrm>
          <a:prstGeom prst="rect">
            <a:avLst/>
          </a:prstGeom>
          <a:noFill/>
        </p:spPr>
        <p:txBody>
          <a:bodyPr wrap="square" rtlCol="0">
            <a:spAutoFit/>
          </a:bodyPr>
          <a:lstStyle/>
          <a:p>
            <a:r>
              <a:rPr lang="es-ES" sz="2800" dirty="0">
                <a:latin typeface="Arial Black" panose="020B0A04020102020204" pitchFamily="34" charset="0"/>
              </a:rPr>
              <a:t>Los </a:t>
            </a:r>
            <a:r>
              <a:rPr lang="es-ES" sz="2800" dirty="0" err="1">
                <a:latin typeface="Arial Black" panose="020B0A04020102020204" pitchFamily="34" charset="0"/>
              </a:rPr>
              <a:t>Peeps</a:t>
            </a:r>
            <a:r>
              <a:rPr lang="es-ES" sz="2800" dirty="0">
                <a:latin typeface="Arial Black" panose="020B0A04020102020204" pitchFamily="34" charset="0"/>
              </a:rPr>
              <a:t> no saben porque no le gustan a la gente. En sus opiniones, son dulces, coloridos, y justo lo que quiere cualquiera niño en su canasta de Pascua.</a:t>
            </a:r>
          </a:p>
          <a:p>
            <a:endParaRPr lang="es-ES" sz="2800" dirty="0">
              <a:latin typeface="Arial Black" panose="020B0A04020102020204" pitchFamily="34" charset="0"/>
            </a:endParaRPr>
          </a:p>
          <a:p>
            <a:r>
              <a:rPr lang="es-ES" sz="2800" dirty="0">
                <a:latin typeface="Arial Black" panose="020B0A04020102020204" pitchFamily="34" charset="0"/>
              </a:rPr>
              <a:t>Existe un meme en inglés que dice que puedes disfrutarlos mejor por tirarlos directamente al bote de basura.</a:t>
            </a:r>
            <a:endParaRPr lang="en-US" sz="2800" dirty="0">
              <a:latin typeface="Arial Black" panose="020B0A04020102020204" pitchFamily="34" charset="0"/>
            </a:endParaRPr>
          </a:p>
        </p:txBody>
      </p:sp>
      <p:pic>
        <p:nvPicPr>
          <p:cNvPr id="3" name="Picture 2">
            <a:extLst>
              <a:ext uri="{FF2B5EF4-FFF2-40B4-BE49-F238E27FC236}">
                <a16:creationId xmlns:a16="http://schemas.microsoft.com/office/drawing/2014/main" id="{4CFC484B-8B38-46BE-959F-D247E6B21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356" y="3271101"/>
            <a:ext cx="6100564" cy="3412503"/>
          </a:xfrm>
          <a:prstGeom prst="rect">
            <a:avLst/>
          </a:prstGeom>
        </p:spPr>
      </p:pic>
    </p:spTree>
    <p:extLst>
      <p:ext uri="{BB962C8B-B14F-4D97-AF65-F5344CB8AC3E}">
        <p14:creationId xmlns:p14="http://schemas.microsoft.com/office/powerpoint/2010/main" val="7893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66FF">
            <a:alpha val="30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497113-DD74-4D0F-837B-3D4259EF44A5}"/>
              </a:ext>
            </a:extLst>
          </p:cNvPr>
          <p:cNvSpPr txBox="1"/>
          <p:nvPr/>
        </p:nvSpPr>
        <p:spPr>
          <a:xfrm>
            <a:off x="301658" y="235670"/>
            <a:ext cx="4713402" cy="5693866"/>
          </a:xfrm>
          <a:prstGeom prst="rect">
            <a:avLst/>
          </a:prstGeom>
          <a:noFill/>
        </p:spPr>
        <p:txBody>
          <a:bodyPr wrap="square" rtlCol="0">
            <a:spAutoFit/>
          </a:bodyPr>
          <a:lstStyle/>
          <a:p>
            <a:r>
              <a:rPr lang="es-ES" sz="2800" dirty="0">
                <a:latin typeface="Arial Black" panose="020B0A04020102020204" pitchFamily="34" charset="0"/>
              </a:rPr>
              <a:t>A los </a:t>
            </a:r>
            <a:r>
              <a:rPr lang="es-ES" sz="2800" dirty="0" err="1">
                <a:latin typeface="Arial Black" panose="020B0A04020102020204" pitchFamily="34" charset="0"/>
              </a:rPr>
              <a:t>Peeps</a:t>
            </a:r>
            <a:r>
              <a:rPr lang="es-ES" sz="2800" dirty="0">
                <a:latin typeface="Arial Black" panose="020B0A04020102020204" pitchFamily="34" charset="0"/>
              </a:rPr>
              <a:t>, no les gustaban para nada este meme.</a:t>
            </a:r>
          </a:p>
          <a:p>
            <a:endParaRPr lang="es-ES" sz="2800" dirty="0">
              <a:latin typeface="Arial Black" panose="020B0A04020102020204" pitchFamily="34" charset="0"/>
            </a:endParaRPr>
          </a:p>
          <a:p>
            <a:r>
              <a:rPr lang="es-ES" sz="2800" dirty="0">
                <a:latin typeface="Arial Black" panose="020B0A04020102020204" pitchFamily="34" charset="0"/>
              </a:rPr>
              <a:t>Querían encontrar el</a:t>
            </a:r>
            <a:r>
              <a:rPr lang="en-US" sz="2800" dirty="0">
                <a:latin typeface="Arial Black" panose="020B0A04020102020204" pitchFamily="34" charset="0"/>
              </a:rPr>
              <a:t>/la </a:t>
            </a:r>
            <a:r>
              <a:rPr lang="en-US" sz="2800" dirty="0" err="1">
                <a:latin typeface="Arial Black" panose="020B0A04020102020204" pitchFamily="34" charset="0"/>
              </a:rPr>
              <a:t>responsable</a:t>
            </a:r>
            <a:r>
              <a:rPr lang="en-US" sz="2800" dirty="0">
                <a:latin typeface="Arial Black" panose="020B0A04020102020204" pitchFamily="34" charset="0"/>
              </a:rPr>
              <a:t> de </a:t>
            </a:r>
            <a:r>
              <a:rPr lang="en-US" sz="2800" dirty="0" err="1">
                <a:latin typeface="Arial Black" panose="020B0A04020102020204" pitchFamily="34" charset="0"/>
              </a:rPr>
              <a:t>esto</a:t>
            </a:r>
            <a:r>
              <a:rPr lang="en-US" sz="2800" dirty="0">
                <a:latin typeface="Arial Black" panose="020B0A04020102020204" pitchFamily="34" charset="0"/>
              </a:rPr>
              <a:t>.</a:t>
            </a:r>
            <a:endParaRPr lang="es-ES" sz="2800" dirty="0">
              <a:latin typeface="Arial Black" panose="020B0A04020102020204" pitchFamily="34" charset="0"/>
            </a:endParaRPr>
          </a:p>
          <a:p>
            <a:endParaRPr lang="es-ES" sz="2800" dirty="0">
              <a:latin typeface="Arial Black" panose="020B0A04020102020204" pitchFamily="34" charset="0"/>
            </a:endParaRPr>
          </a:p>
          <a:p>
            <a:r>
              <a:rPr lang="es-ES" sz="2800" dirty="0">
                <a:latin typeface="Arial Black" panose="020B0A04020102020204" pitchFamily="34" charset="0"/>
              </a:rPr>
              <a:t>Hicieron una investigación en Internet y encontraron a la persona quien lo hizo.</a:t>
            </a:r>
          </a:p>
          <a:p>
            <a:endParaRPr lang="es-ES" sz="2800" dirty="0">
              <a:latin typeface="Arial Black" panose="020B0A04020102020204" pitchFamily="34" charset="0"/>
            </a:endParaRPr>
          </a:p>
        </p:txBody>
      </p:sp>
      <p:sp>
        <p:nvSpPr>
          <p:cNvPr id="8" name="TextBox 7">
            <a:extLst>
              <a:ext uri="{FF2B5EF4-FFF2-40B4-BE49-F238E27FC236}">
                <a16:creationId xmlns:a16="http://schemas.microsoft.com/office/drawing/2014/main" id="{7ECD7B6E-7885-4EB5-AD39-AC5E5BC6D619}"/>
              </a:ext>
            </a:extLst>
          </p:cNvPr>
          <p:cNvSpPr txBox="1"/>
          <p:nvPr/>
        </p:nvSpPr>
        <p:spPr>
          <a:xfrm>
            <a:off x="5015060" y="235670"/>
            <a:ext cx="5835192" cy="5262979"/>
          </a:xfrm>
          <a:prstGeom prst="rect">
            <a:avLst/>
          </a:prstGeom>
          <a:noFill/>
        </p:spPr>
        <p:txBody>
          <a:bodyPr wrap="square" rtlCol="0">
            <a:spAutoFit/>
          </a:bodyPr>
          <a:lstStyle/>
          <a:p>
            <a:r>
              <a:rPr lang="es-ES" sz="2800" dirty="0">
                <a:latin typeface="Arial Black" panose="020B0A04020102020204" pitchFamily="34" charset="0"/>
              </a:rPr>
              <a:t>Fueron a la casa de </a:t>
            </a:r>
            <a:r>
              <a:rPr lang="en-US" sz="2800" dirty="0">
                <a:latin typeface="Arial Black" panose="020B0A04020102020204" pitchFamily="34" charset="0"/>
              </a:rPr>
              <a:t>___________ y </a:t>
            </a:r>
            <a:r>
              <a:rPr lang="en-US" sz="2800" dirty="0" err="1">
                <a:latin typeface="Arial Black" panose="020B0A04020102020204" pitchFamily="34" charset="0"/>
              </a:rPr>
              <a:t>destuyeron</a:t>
            </a:r>
            <a:r>
              <a:rPr lang="en-US" sz="2800" dirty="0">
                <a:latin typeface="Arial Black" panose="020B0A04020102020204" pitchFamily="34" charset="0"/>
              </a:rPr>
              <a:t> </a:t>
            </a:r>
            <a:r>
              <a:rPr lang="en-US" sz="2800" dirty="0" err="1">
                <a:latin typeface="Arial Black" panose="020B0A04020102020204" pitchFamily="34" charset="0"/>
              </a:rPr>
              <a:t>su</a:t>
            </a:r>
            <a:r>
              <a:rPr lang="en-US" sz="2800" dirty="0">
                <a:latin typeface="Arial Black" panose="020B0A04020102020204" pitchFamily="34" charset="0"/>
              </a:rPr>
              <a:t> </a:t>
            </a:r>
            <a:r>
              <a:rPr lang="en-US" sz="2800" dirty="0" err="1">
                <a:latin typeface="Arial Black" panose="020B0A04020102020204" pitchFamily="34" charset="0"/>
              </a:rPr>
              <a:t>computadora</a:t>
            </a:r>
            <a:r>
              <a:rPr lang="en-US" sz="2800" dirty="0">
                <a:latin typeface="Arial Black" panose="020B0A04020102020204" pitchFamily="34" charset="0"/>
              </a:rPr>
              <a:t> Chromebook para que no </a:t>
            </a:r>
            <a:r>
              <a:rPr lang="en-US" sz="2800" dirty="0" err="1">
                <a:latin typeface="Arial Black" panose="020B0A04020102020204" pitchFamily="34" charset="0"/>
              </a:rPr>
              <a:t>podr</a:t>
            </a:r>
            <a:r>
              <a:rPr lang="es-ES" sz="2800" dirty="0" err="1">
                <a:latin typeface="Arial Black" panose="020B0A04020102020204" pitchFamily="34" charset="0"/>
              </a:rPr>
              <a:t>ía</a:t>
            </a:r>
            <a:r>
              <a:rPr lang="es-ES" sz="2800" dirty="0">
                <a:latin typeface="Arial Black" panose="020B0A04020102020204" pitchFamily="34" charset="0"/>
              </a:rPr>
              <a:t> hacer más memes como este en el futuro.</a:t>
            </a:r>
          </a:p>
          <a:p>
            <a:endParaRPr lang="es-ES" sz="2800" dirty="0">
              <a:latin typeface="Arial Black" panose="020B0A04020102020204" pitchFamily="34" charset="0"/>
            </a:endParaRPr>
          </a:p>
          <a:p>
            <a:r>
              <a:rPr lang="es-ES" sz="2800" dirty="0">
                <a:latin typeface="Arial Black" panose="020B0A04020102020204" pitchFamily="34" charset="0"/>
              </a:rPr>
              <a:t>¡(</a:t>
            </a:r>
            <a:r>
              <a:rPr lang="es-ES" sz="2800" dirty="0" err="1">
                <a:latin typeface="Arial Black" panose="020B0A04020102020204" pitchFamily="34" charset="0"/>
              </a:rPr>
              <a:t>Name</a:t>
            </a:r>
            <a:r>
              <a:rPr lang="es-ES" sz="2800" dirty="0">
                <a:latin typeface="Arial Black" panose="020B0A04020102020204" pitchFamily="34" charset="0"/>
              </a:rPr>
              <a:t> </a:t>
            </a:r>
            <a:r>
              <a:rPr lang="es-ES" sz="2800" dirty="0" err="1">
                <a:latin typeface="Arial Black" panose="020B0A04020102020204" pitchFamily="34" charset="0"/>
              </a:rPr>
              <a:t>of</a:t>
            </a:r>
            <a:r>
              <a:rPr lang="es-ES" sz="2800" dirty="0">
                <a:latin typeface="Arial Black" panose="020B0A04020102020204" pitchFamily="34" charset="0"/>
              </a:rPr>
              <a:t> media </a:t>
            </a:r>
          </a:p>
          <a:p>
            <a:r>
              <a:rPr lang="es-ES" sz="2800" dirty="0">
                <a:latin typeface="Arial Black" panose="020B0A04020102020204" pitchFamily="34" charset="0"/>
              </a:rPr>
              <a:t>center </a:t>
            </a:r>
            <a:r>
              <a:rPr lang="es-ES" sz="2800" dirty="0" err="1">
                <a:latin typeface="Arial Black" panose="020B0A04020102020204" pitchFamily="34" charset="0"/>
              </a:rPr>
              <a:t>aide</a:t>
            </a:r>
            <a:r>
              <a:rPr lang="es-ES" sz="2800" dirty="0">
                <a:latin typeface="Arial Black" panose="020B0A04020102020204" pitchFamily="34" charset="0"/>
              </a:rPr>
              <a:t>) estaba</a:t>
            </a:r>
          </a:p>
          <a:p>
            <a:r>
              <a:rPr lang="es-ES" sz="2800" dirty="0">
                <a:latin typeface="Arial Black" panose="020B0A04020102020204" pitchFamily="34" charset="0"/>
              </a:rPr>
              <a:t>muy enojado(a) con</a:t>
            </a:r>
          </a:p>
          <a:p>
            <a:r>
              <a:rPr lang="en-US" sz="2800" dirty="0">
                <a:latin typeface="Arial Black" panose="020B0A04020102020204" pitchFamily="34" charset="0"/>
              </a:rPr>
              <a:t>___________!</a:t>
            </a:r>
            <a:endParaRPr lang="es-ES" sz="2800" dirty="0">
              <a:latin typeface="Arial Black" panose="020B0A04020102020204" pitchFamily="34" charset="0"/>
            </a:endParaRPr>
          </a:p>
          <a:p>
            <a:endParaRPr lang="en-US" sz="2800" dirty="0">
              <a:latin typeface="Arial Black" panose="020B0A04020102020204" pitchFamily="34" charset="0"/>
            </a:endParaRPr>
          </a:p>
        </p:txBody>
      </p:sp>
      <p:pic>
        <p:nvPicPr>
          <p:cNvPr id="5" name="Picture 4">
            <a:extLst>
              <a:ext uri="{FF2B5EF4-FFF2-40B4-BE49-F238E27FC236}">
                <a16:creationId xmlns:a16="http://schemas.microsoft.com/office/drawing/2014/main" id="{0A97F771-4DEA-426C-85A6-130374240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8268" y="3563332"/>
            <a:ext cx="2808289" cy="3113202"/>
          </a:xfrm>
          <a:prstGeom prst="rect">
            <a:avLst/>
          </a:prstGeom>
        </p:spPr>
      </p:pic>
    </p:spTree>
    <p:extLst>
      <p:ext uri="{BB962C8B-B14F-4D97-AF65-F5344CB8AC3E}">
        <p14:creationId xmlns:p14="http://schemas.microsoft.com/office/powerpoint/2010/main" val="820387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60093">
            <a:alpha val="40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48D83-B588-48CA-820D-F92C3B3D8549}"/>
              </a:ext>
            </a:extLst>
          </p:cNvPr>
          <p:cNvSpPr txBox="1"/>
          <p:nvPr/>
        </p:nvSpPr>
        <p:spPr>
          <a:xfrm>
            <a:off x="425777" y="1074509"/>
            <a:ext cx="11340446" cy="4708981"/>
          </a:xfrm>
          <a:prstGeom prst="rect">
            <a:avLst/>
          </a:prstGeom>
          <a:noFill/>
        </p:spPr>
        <p:txBody>
          <a:bodyPr wrap="square" rtlCol="0">
            <a:spAutoFit/>
          </a:bodyPr>
          <a:lstStyle/>
          <a:p>
            <a:pPr algn="ctr"/>
            <a:r>
              <a:rPr lang="es-ES" sz="15000" dirty="0">
                <a:latin typeface="Chiller" panose="04020404031007020602" pitchFamily="82" charset="0"/>
              </a:rPr>
              <a:t>EL CUARTO</a:t>
            </a:r>
          </a:p>
          <a:p>
            <a:pPr algn="ctr"/>
            <a:r>
              <a:rPr lang="es-ES" sz="15000" dirty="0">
                <a:latin typeface="Chiller" panose="04020404031007020602" pitchFamily="82" charset="0"/>
              </a:rPr>
              <a:t>ATAQUE</a:t>
            </a:r>
            <a:endParaRPr lang="en-US" sz="15000" dirty="0">
              <a:latin typeface="Chiller" panose="04020404031007020602" pitchFamily="82" charset="0"/>
            </a:endParaRPr>
          </a:p>
        </p:txBody>
      </p:sp>
    </p:spTree>
    <p:extLst>
      <p:ext uri="{BB962C8B-B14F-4D97-AF65-F5344CB8AC3E}">
        <p14:creationId xmlns:p14="http://schemas.microsoft.com/office/powerpoint/2010/main" val="3437602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5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53507CF-7B3B-4D86-8FE9-6CC42CE828CA}"/>
              </a:ext>
            </a:extLst>
          </p:cNvPr>
          <p:cNvSpPr txBox="1"/>
          <p:nvPr/>
        </p:nvSpPr>
        <p:spPr>
          <a:xfrm>
            <a:off x="2810760" y="2795334"/>
            <a:ext cx="3120272" cy="461665"/>
          </a:xfrm>
          <a:prstGeom prst="rect">
            <a:avLst/>
          </a:prstGeom>
          <a:noFill/>
        </p:spPr>
        <p:txBody>
          <a:bodyPr wrap="square" rtlCol="0">
            <a:spAutoFit/>
          </a:bodyPr>
          <a:lstStyle/>
          <a:p>
            <a:endParaRPr lang="en-US" sz="2400" dirty="0">
              <a:latin typeface="Arial Black" panose="020B0A04020102020204" pitchFamily="34" charset="0"/>
            </a:endParaRPr>
          </a:p>
        </p:txBody>
      </p:sp>
      <p:sp>
        <p:nvSpPr>
          <p:cNvPr id="2" name="TextBox 1">
            <a:extLst>
              <a:ext uri="{FF2B5EF4-FFF2-40B4-BE49-F238E27FC236}">
                <a16:creationId xmlns:a16="http://schemas.microsoft.com/office/drawing/2014/main" id="{E7319F2C-5465-4771-86FA-1B8CCD3D4B77}"/>
              </a:ext>
            </a:extLst>
          </p:cNvPr>
          <p:cNvSpPr txBox="1"/>
          <p:nvPr/>
        </p:nvSpPr>
        <p:spPr>
          <a:xfrm>
            <a:off x="188536" y="207390"/>
            <a:ext cx="5599522" cy="6124754"/>
          </a:xfrm>
          <a:prstGeom prst="rect">
            <a:avLst/>
          </a:prstGeom>
          <a:noFill/>
        </p:spPr>
        <p:txBody>
          <a:bodyPr wrap="square" rtlCol="0">
            <a:spAutoFit/>
          </a:bodyPr>
          <a:lstStyle/>
          <a:p>
            <a:r>
              <a:rPr lang="en-US" sz="2800" dirty="0">
                <a:latin typeface="Arial Black" panose="020B0A04020102020204" pitchFamily="34" charset="0"/>
              </a:rPr>
              <a:t>A los Peeps solo les </a:t>
            </a:r>
            <a:r>
              <a:rPr lang="en-US" sz="2800" dirty="0" err="1">
                <a:latin typeface="Arial Black" panose="020B0A04020102020204" pitchFamily="34" charset="0"/>
              </a:rPr>
              <a:t>quedaba</a:t>
            </a:r>
            <a:r>
              <a:rPr lang="en-US" sz="2800" dirty="0">
                <a:latin typeface="Arial Black" panose="020B0A04020102020204" pitchFamily="34" charset="0"/>
              </a:rPr>
              <a:t> </a:t>
            </a:r>
            <a:r>
              <a:rPr lang="en-US" sz="2800" dirty="0" err="1">
                <a:latin typeface="Arial Black" panose="020B0A04020102020204" pitchFamily="34" charset="0"/>
              </a:rPr>
              <a:t>menos</a:t>
            </a:r>
            <a:r>
              <a:rPr lang="en-US" sz="2800" dirty="0">
                <a:latin typeface="Arial Black" panose="020B0A04020102020204" pitchFamily="34" charset="0"/>
              </a:rPr>
              <a:t> de una </a:t>
            </a:r>
            <a:r>
              <a:rPr lang="en-US" sz="2800" dirty="0" err="1">
                <a:latin typeface="Arial Black" panose="020B0A04020102020204" pitchFamily="34" charset="0"/>
              </a:rPr>
              <a:t>semana</a:t>
            </a:r>
            <a:r>
              <a:rPr lang="en-US" sz="2800" dirty="0">
                <a:latin typeface="Arial Black" panose="020B0A04020102020204" pitchFamily="34" charset="0"/>
              </a:rPr>
              <a:t> antes de ser </a:t>
            </a:r>
            <a:r>
              <a:rPr lang="en-US" sz="2800" dirty="0" err="1">
                <a:latin typeface="Arial Black" panose="020B0A04020102020204" pitchFamily="34" charset="0"/>
              </a:rPr>
              <a:t>desechados</a:t>
            </a:r>
            <a:r>
              <a:rPr lang="en-US" sz="2800" dirty="0">
                <a:latin typeface="Arial Black" panose="020B0A04020102020204" pitchFamily="34" charset="0"/>
              </a:rPr>
              <a:t> </a:t>
            </a:r>
            <a:r>
              <a:rPr lang="en-US" sz="2800" dirty="0" err="1">
                <a:latin typeface="Arial Black" panose="020B0A04020102020204" pitchFamily="34" charset="0"/>
              </a:rPr>
              <a:t>en</a:t>
            </a:r>
            <a:r>
              <a:rPr lang="en-US" sz="2800" dirty="0">
                <a:latin typeface="Arial Black" panose="020B0A04020102020204" pitchFamily="34" charset="0"/>
              </a:rPr>
              <a:t> el </a:t>
            </a:r>
            <a:r>
              <a:rPr lang="en-US" sz="2800" dirty="0" err="1">
                <a:latin typeface="Arial Black" panose="020B0A04020102020204" pitchFamily="34" charset="0"/>
              </a:rPr>
              <a:t>contenedor</a:t>
            </a:r>
            <a:r>
              <a:rPr lang="en-US" sz="2800" dirty="0">
                <a:latin typeface="Arial Black" panose="020B0A04020102020204" pitchFamily="34" charset="0"/>
              </a:rPr>
              <a:t> de </a:t>
            </a:r>
            <a:r>
              <a:rPr lang="en-US" sz="2800" dirty="0" err="1">
                <a:latin typeface="Arial Black" panose="020B0A04020102020204" pitchFamily="34" charset="0"/>
              </a:rPr>
              <a:t>basura</a:t>
            </a:r>
            <a:r>
              <a:rPr lang="en-US" sz="2800" dirty="0">
                <a:latin typeface="Arial Black" panose="020B0A04020102020204" pitchFamily="34" charset="0"/>
              </a:rPr>
              <a:t> </a:t>
            </a:r>
            <a:r>
              <a:rPr lang="en-US" sz="2800" dirty="0" err="1">
                <a:latin typeface="Arial Black" panose="020B0A04020102020204" pitchFamily="34" charset="0"/>
              </a:rPr>
              <a:t>detrás</a:t>
            </a:r>
            <a:r>
              <a:rPr lang="en-US" sz="2800" dirty="0">
                <a:latin typeface="Arial Black" panose="020B0A04020102020204" pitchFamily="34" charset="0"/>
              </a:rPr>
              <a:t> de Meijer </a:t>
            </a:r>
            <a:r>
              <a:rPr lang="en-US" sz="2800" dirty="0" err="1">
                <a:latin typeface="Arial Black" panose="020B0A04020102020204" pitchFamily="34" charset="0"/>
              </a:rPr>
              <a:t>porque</a:t>
            </a:r>
            <a:r>
              <a:rPr lang="en-US" sz="2800" dirty="0">
                <a:latin typeface="Arial Black" panose="020B0A04020102020204" pitchFamily="34" charset="0"/>
              </a:rPr>
              <a:t> era </a:t>
            </a:r>
            <a:r>
              <a:rPr lang="en-US" sz="2800" dirty="0" err="1">
                <a:latin typeface="Arial Black" panose="020B0A04020102020204" pitchFamily="34" charset="0"/>
              </a:rPr>
              <a:t>casi</a:t>
            </a:r>
            <a:r>
              <a:rPr lang="en-US" sz="2800" dirty="0">
                <a:latin typeface="Arial Black" panose="020B0A04020102020204" pitchFamily="34" charset="0"/>
              </a:rPr>
              <a:t> el primero de </a:t>
            </a:r>
            <a:r>
              <a:rPr lang="en-US" sz="2800" dirty="0" err="1">
                <a:latin typeface="Arial Black" panose="020B0A04020102020204" pitchFamily="34" charset="0"/>
              </a:rPr>
              <a:t>junio</a:t>
            </a:r>
            <a:r>
              <a:rPr lang="en-US" sz="2800" dirty="0">
                <a:latin typeface="Arial Black" panose="020B0A04020102020204" pitchFamily="34" charset="0"/>
              </a:rPr>
              <a:t> y </a:t>
            </a:r>
            <a:r>
              <a:rPr lang="en-US" sz="2800" dirty="0" err="1">
                <a:latin typeface="Arial Black" panose="020B0A04020102020204" pitchFamily="34" charset="0"/>
              </a:rPr>
              <a:t>nadie</a:t>
            </a:r>
            <a:r>
              <a:rPr lang="en-US" sz="2800" dirty="0">
                <a:latin typeface="Arial Black" panose="020B0A04020102020204" pitchFamily="34" charset="0"/>
              </a:rPr>
              <a:t> </a:t>
            </a:r>
            <a:r>
              <a:rPr lang="en-US" sz="2800" dirty="0" err="1">
                <a:latin typeface="Arial Black" panose="020B0A04020102020204" pitchFamily="34" charset="0"/>
              </a:rPr>
              <a:t>quería</a:t>
            </a:r>
            <a:r>
              <a:rPr lang="en-US" sz="2800" dirty="0">
                <a:latin typeface="Arial Black" panose="020B0A04020102020204" pitchFamily="34" charset="0"/>
              </a:rPr>
              <a:t> </a:t>
            </a:r>
            <a:r>
              <a:rPr lang="en-US" sz="2800" dirty="0" err="1">
                <a:latin typeface="Arial Black" panose="020B0A04020102020204" pitchFamily="34" charset="0"/>
              </a:rPr>
              <a:t>comprarlos</a:t>
            </a:r>
            <a:r>
              <a:rPr lang="en-US" sz="2800" dirty="0">
                <a:latin typeface="Arial Black" panose="020B0A04020102020204" pitchFamily="34" charset="0"/>
              </a:rPr>
              <a:t>.</a:t>
            </a:r>
          </a:p>
          <a:p>
            <a:endParaRPr lang="es-ES" sz="2800" dirty="0">
              <a:latin typeface="Arial Black" panose="020B0A04020102020204" pitchFamily="34" charset="0"/>
            </a:endParaRPr>
          </a:p>
          <a:p>
            <a:r>
              <a:rPr lang="es-ES" sz="2800" dirty="0">
                <a:latin typeface="Arial Black" panose="020B0A04020102020204" pitchFamily="34" charset="0"/>
              </a:rPr>
              <a:t>L</a:t>
            </a:r>
            <a:r>
              <a:rPr lang="en-US" sz="2800" dirty="0" err="1">
                <a:latin typeface="Arial Black" panose="020B0A04020102020204" pitchFamily="34" charset="0"/>
              </a:rPr>
              <a:t>os</a:t>
            </a:r>
            <a:r>
              <a:rPr lang="en-US" sz="2800" dirty="0">
                <a:latin typeface="Arial Black" panose="020B0A04020102020204" pitchFamily="34" charset="0"/>
              </a:rPr>
              <a:t> </a:t>
            </a:r>
            <a:r>
              <a:rPr lang="en-US" sz="2800" dirty="0" err="1">
                <a:latin typeface="Arial Black" panose="020B0A04020102020204" pitchFamily="34" charset="0"/>
              </a:rPr>
              <a:t>expertos</a:t>
            </a:r>
            <a:r>
              <a:rPr lang="en-US" sz="2800" dirty="0">
                <a:latin typeface="Arial Black" panose="020B0A04020102020204" pitchFamily="34" charset="0"/>
              </a:rPr>
              <a:t> </a:t>
            </a:r>
            <a:r>
              <a:rPr lang="en-US" sz="2800" dirty="0" err="1">
                <a:latin typeface="Arial Black" panose="020B0A04020102020204" pitchFamily="34" charset="0"/>
              </a:rPr>
              <a:t>dicen</a:t>
            </a:r>
            <a:r>
              <a:rPr lang="en-US" sz="2800" dirty="0">
                <a:latin typeface="Arial Black" panose="020B0A04020102020204" pitchFamily="34" charset="0"/>
              </a:rPr>
              <a:t> que </a:t>
            </a:r>
            <a:r>
              <a:rPr lang="en-US" sz="2800" dirty="0" err="1">
                <a:latin typeface="Arial Black" panose="020B0A04020102020204" pitchFamily="34" charset="0"/>
              </a:rPr>
              <a:t>ellos</a:t>
            </a:r>
            <a:r>
              <a:rPr lang="en-US" sz="2800" dirty="0">
                <a:latin typeface="Arial Black" panose="020B0A04020102020204" pitchFamily="34" charset="0"/>
              </a:rPr>
              <a:t> solo se </a:t>
            </a:r>
            <a:r>
              <a:rPr lang="en-US" sz="2800" dirty="0" err="1">
                <a:latin typeface="Arial Black" panose="020B0A04020102020204" pitchFamily="34" charset="0"/>
              </a:rPr>
              <a:t>mantienen</a:t>
            </a:r>
            <a:r>
              <a:rPr lang="en-US" sz="2800" dirty="0">
                <a:latin typeface="Arial Black" panose="020B0A04020102020204" pitchFamily="34" charset="0"/>
              </a:rPr>
              <a:t> frescos por dos o </a:t>
            </a:r>
            <a:r>
              <a:rPr lang="en-US" sz="2800" dirty="0" err="1">
                <a:latin typeface="Arial Black" panose="020B0A04020102020204" pitchFamily="34" charset="0"/>
              </a:rPr>
              <a:t>tres</a:t>
            </a:r>
            <a:r>
              <a:rPr lang="en-US" sz="2800" dirty="0">
                <a:latin typeface="Arial Black" panose="020B0A04020102020204" pitchFamily="34" charset="0"/>
              </a:rPr>
              <a:t> </a:t>
            </a:r>
            <a:r>
              <a:rPr lang="en-US" sz="2800" dirty="0" err="1">
                <a:latin typeface="Arial Black" panose="020B0A04020102020204" pitchFamily="34" charset="0"/>
              </a:rPr>
              <a:t>meses</a:t>
            </a:r>
            <a:r>
              <a:rPr lang="en-US" sz="2800" dirty="0">
                <a:latin typeface="Arial Black" panose="020B0A04020102020204" pitchFamily="34" charset="0"/>
              </a:rPr>
              <a:t>. </a:t>
            </a:r>
            <a:r>
              <a:rPr lang="en-US" sz="2800" dirty="0" err="1">
                <a:latin typeface="Arial Black" panose="020B0A04020102020204" pitchFamily="34" charset="0"/>
              </a:rPr>
              <a:t>Después</a:t>
            </a:r>
            <a:r>
              <a:rPr lang="en-US" sz="2800" dirty="0">
                <a:latin typeface="Arial Black" panose="020B0A04020102020204" pitchFamily="34" charset="0"/>
              </a:rPr>
              <a:t> de </a:t>
            </a:r>
            <a:r>
              <a:rPr lang="en-US" sz="2800" dirty="0" err="1">
                <a:latin typeface="Arial Black" panose="020B0A04020102020204" pitchFamily="34" charset="0"/>
              </a:rPr>
              <a:t>tres</a:t>
            </a:r>
            <a:r>
              <a:rPr lang="en-US" sz="2800" dirty="0">
                <a:latin typeface="Arial Black" panose="020B0A04020102020204" pitchFamily="34" charset="0"/>
              </a:rPr>
              <a:t> </a:t>
            </a:r>
            <a:r>
              <a:rPr lang="en-US" sz="2800" dirty="0" err="1">
                <a:latin typeface="Arial Black" panose="020B0A04020102020204" pitchFamily="34" charset="0"/>
              </a:rPr>
              <a:t>meses</a:t>
            </a:r>
            <a:r>
              <a:rPr lang="en-US" sz="2800" dirty="0">
                <a:latin typeface="Arial Black" panose="020B0A04020102020204" pitchFamily="34" charset="0"/>
              </a:rPr>
              <a:t> se </a:t>
            </a:r>
            <a:r>
              <a:rPr lang="en-US" sz="2800" dirty="0" err="1">
                <a:latin typeface="Arial Black" panose="020B0A04020102020204" pitchFamily="34" charset="0"/>
              </a:rPr>
              <a:t>hacen</a:t>
            </a:r>
            <a:r>
              <a:rPr lang="en-US" sz="2800" dirty="0">
                <a:latin typeface="Arial Black" panose="020B0A04020102020204" pitchFamily="34" charset="0"/>
              </a:rPr>
              <a:t> </a:t>
            </a:r>
            <a:r>
              <a:rPr lang="en-US" sz="2800" dirty="0" err="1">
                <a:latin typeface="Arial Black" panose="020B0A04020102020204" pitchFamily="34" charset="0"/>
              </a:rPr>
              <a:t>rancios</a:t>
            </a:r>
            <a:r>
              <a:rPr lang="en-US" sz="2800" dirty="0">
                <a:latin typeface="Arial Black" panose="020B0A04020102020204" pitchFamily="34" charset="0"/>
              </a:rPr>
              <a:t>.</a:t>
            </a:r>
          </a:p>
        </p:txBody>
      </p:sp>
      <p:sp>
        <p:nvSpPr>
          <p:cNvPr id="19" name="TextBox 18">
            <a:extLst>
              <a:ext uri="{FF2B5EF4-FFF2-40B4-BE49-F238E27FC236}">
                <a16:creationId xmlns:a16="http://schemas.microsoft.com/office/drawing/2014/main" id="{BD2D7903-1C45-4DB2-A916-4409C0A3BD18}"/>
              </a:ext>
            </a:extLst>
          </p:cNvPr>
          <p:cNvSpPr txBox="1"/>
          <p:nvPr/>
        </p:nvSpPr>
        <p:spPr>
          <a:xfrm>
            <a:off x="6096000" y="207390"/>
            <a:ext cx="5781773" cy="523220"/>
          </a:xfrm>
          <a:prstGeom prst="rect">
            <a:avLst/>
          </a:prstGeom>
          <a:noFill/>
        </p:spPr>
        <p:txBody>
          <a:bodyPr wrap="square" rtlCol="0">
            <a:spAutoFit/>
          </a:bodyPr>
          <a:lstStyle/>
          <a:p>
            <a:endParaRPr lang="en-US" sz="2800" dirty="0">
              <a:latin typeface="Arial Black" panose="020B0A04020102020204" pitchFamily="34" charset="0"/>
            </a:endParaRPr>
          </a:p>
        </p:txBody>
      </p:sp>
      <p:pic>
        <p:nvPicPr>
          <p:cNvPr id="4" name="Picture 3">
            <a:extLst>
              <a:ext uri="{FF2B5EF4-FFF2-40B4-BE49-F238E27FC236}">
                <a16:creationId xmlns:a16="http://schemas.microsoft.com/office/drawing/2014/main" id="{F48778B4-692F-4E06-8F5D-563030A17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1712" y="147034"/>
            <a:ext cx="4083181" cy="3048089"/>
          </a:xfrm>
          <a:prstGeom prst="rect">
            <a:avLst/>
          </a:prstGeom>
        </p:spPr>
      </p:pic>
      <p:sp>
        <p:nvSpPr>
          <p:cNvPr id="5" name="TextBox 4">
            <a:extLst>
              <a:ext uri="{FF2B5EF4-FFF2-40B4-BE49-F238E27FC236}">
                <a16:creationId xmlns:a16="http://schemas.microsoft.com/office/drawing/2014/main" id="{C1302F26-0D29-4353-BFC3-CABA858BD094}"/>
              </a:ext>
            </a:extLst>
          </p:cNvPr>
          <p:cNvSpPr txBox="1"/>
          <p:nvPr/>
        </p:nvSpPr>
        <p:spPr>
          <a:xfrm>
            <a:off x="7771712" y="3255479"/>
            <a:ext cx="4543720" cy="1785104"/>
          </a:xfrm>
          <a:prstGeom prst="rect">
            <a:avLst/>
          </a:prstGeom>
          <a:noFill/>
        </p:spPr>
        <p:txBody>
          <a:bodyPr wrap="square" rtlCol="0">
            <a:spAutoFit/>
          </a:bodyPr>
          <a:lstStyle/>
          <a:p>
            <a:r>
              <a:rPr lang="es-ES" sz="2200" dirty="0">
                <a:latin typeface="Arial Black" panose="020B0A04020102020204" pitchFamily="34" charset="0"/>
              </a:rPr>
              <a:t>Muchos negocios tienen al menos un contenedor exclusivamente para el cartón para que se pueda reciclar.</a:t>
            </a:r>
            <a:endParaRPr lang="en-US" sz="2200" dirty="0">
              <a:latin typeface="Arial Black" panose="020B0A04020102020204" pitchFamily="34" charset="0"/>
            </a:endParaRPr>
          </a:p>
        </p:txBody>
      </p:sp>
      <p:pic>
        <p:nvPicPr>
          <p:cNvPr id="7" name="Picture 6">
            <a:extLst>
              <a:ext uri="{FF2B5EF4-FFF2-40B4-BE49-F238E27FC236}">
                <a16:creationId xmlns:a16="http://schemas.microsoft.com/office/drawing/2014/main" id="{E58E8988-06E3-466B-B47C-FC9D76098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082" y="5100939"/>
            <a:ext cx="3385258" cy="1644095"/>
          </a:xfrm>
          <a:prstGeom prst="rect">
            <a:avLst/>
          </a:prstGeom>
        </p:spPr>
      </p:pic>
    </p:spTree>
    <p:extLst>
      <p:ext uri="{BB962C8B-B14F-4D97-AF65-F5344CB8AC3E}">
        <p14:creationId xmlns:p14="http://schemas.microsoft.com/office/powerpoint/2010/main" val="3457510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99">
            <a:alpha val="50000"/>
          </a:srgb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53507CF-7B3B-4D86-8FE9-6CC42CE828CA}"/>
              </a:ext>
            </a:extLst>
          </p:cNvPr>
          <p:cNvSpPr txBox="1"/>
          <p:nvPr/>
        </p:nvSpPr>
        <p:spPr>
          <a:xfrm>
            <a:off x="2810760" y="2795334"/>
            <a:ext cx="3120272" cy="461665"/>
          </a:xfrm>
          <a:prstGeom prst="rect">
            <a:avLst/>
          </a:prstGeom>
          <a:noFill/>
        </p:spPr>
        <p:txBody>
          <a:bodyPr wrap="square" rtlCol="0">
            <a:spAutoFit/>
          </a:bodyPr>
          <a:lstStyle/>
          <a:p>
            <a:endParaRPr lang="en-US" sz="2400" dirty="0">
              <a:latin typeface="Arial Black" panose="020B0A04020102020204" pitchFamily="34" charset="0"/>
            </a:endParaRPr>
          </a:p>
        </p:txBody>
      </p:sp>
      <p:sp>
        <p:nvSpPr>
          <p:cNvPr id="2" name="TextBox 1">
            <a:extLst>
              <a:ext uri="{FF2B5EF4-FFF2-40B4-BE49-F238E27FC236}">
                <a16:creationId xmlns:a16="http://schemas.microsoft.com/office/drawing/2014/main" id="{E7319F2C-5465-4771-86FA-1B8CCD3D4B77}"/>
              </a:ext>
            </a:extLst>
          </p:cNvPr>
          <p:cNvSpPr txBox="1"/>
          <p:nvPr/>
        </p:nvSpPr>
        <p:spPr>
          <a:xfrm>
            <a:off x="188536" y="207390"/>
            <a:ext cx="5599522" cy="7417415"/>
          </a:xfrm>
          <a:prstGeom prst="rect">
            <a:avLst/>
          </a:prstGeom>
          <a:noFill/>
        </p:spPr>
        <p:txBody>
          <a:bodyPr wrap="square" rtlCol="0">
            <a:spAutoFit/>
          </a:bodyPr>
          <a:lstStyle/>
          <a:p>
            <a:r>
              <a:rPr lang="es-ES" sz="2800" dirty="0">
                <a:latin typeface="Arial Black" panose="020B0A04020102020204" pitchFamily="34" charset="0"/>
              </a:rPr>
              <a:t>Uno de los empleados,</a:t>
            </a:r>
            <a:r>
              <a:rPr lang="en-US" sz="2800" dirty="0">
                <a:latin typeface="Arial Black" panose="020B0A04020102020204" pitchFamily="34" charset="0"/>
              </a:rPr>
              <a:t> ___________, </a:t>
            </a:r>
            <a:r>
              <a:rPr lang="en-US" sz="2800" dirty="0" err="1">
                <a:latin typeface="Arial Black" panose="020B0A04020102020204" pitchFamily="34" charset="0"/>
              </a:rPr>
              <a:t>vio</a:t>
            </a:r>
            <a:r>
              <a:rPr lang="en-US" sz="2800" dirty="0">
                <a:latin typeface="Arial Black" panose="020B0A04020102020204" pitchFamily="34" charset="0"/>
              </a:rPr>
              <a:t> a una </a:t>
            </a:r>
            <a:r>
              <a:rPr lang="en-US" sz="2800" dirty="0" err="1">
                <a:latin typeface="Arial Black" panose="020B0A04020102020204" pitchFamily="34" charset="0"/>
              </a:rPr>
              <a:t>niña</a:t>
            </a:r>
            <a:r>
              <a:rPr lang="en-US" sz="2800" dirty="0">
                <a:latin typeface="Arial Black" panose="020B0A04020102020204" pitchFamily="34" charset="0"/>
              </a:rPr>
              <a:t> que </a:t>
            </a:r>
            <a:r>
              <a:rPr lang="en-US" sz="2800" dirty="0" err="1">
                <a:latin typeface="Arial Black" panose="020B0A04020102020204" pitchFamily="34" charset="0"/>
              </a:rPr>
              <a:t>estaba</a:t>
            </a:r>
            <a:r>
              <a:rPr lang="en-US" sz="2800" dirty="0">
                <a:latin typeface="Arial Black" panose="020B0A04020102020204" pitchFamily="34" charset="0"/>
              </a:rPr>
              <a:t> </a:t>
            </a:r>
            <a:r>
              <a:rPr lang="en-US" sz="2800" dirty="0" err="1">
                <a:latin typeface="Arial Black" panose="020B0A04020102020204" pitchFamily="34" charset="0"/>
              </a:rPr>
              <a:t>mirando</a:t>
            </a:r>
            <a:r>
              <a:rPr lang="en-US" sz="2800" dirty="0">
                <a:latin typeface="Arial Black" panose="020B0A04020102020204" pitchFamily="34" charset="0"/>
              </a:rPr>
              <a:t> las </a:t>
            </a:r>
            <a:r>
              <a:rPr lang="en-US" sz="2800" dirty="0" err="1">
                <a:latin typeface="Arial Black" panose="020B0A04020102020204" pitchFamily="34" charset="0"/>
              </a:rPr>
              <a:t>muchas</a:t>
            </a:r>
            <a:r>
              <a:rPr lang="en-US" sz="2800" dirty="0">
                <a:latin typeface="Arial Black" panose="020B0A04020102020204" pitchFamily="34" charset="0"/>
              </a:rPr>
              <a:t> </a:t>
            </a:r>
            <a:r>
              <a:rPr lang="en-US" sz="2800" dirty="0" err="1">
                <a:latin typeface="Arial Black" panose="020B0A04020102020204" pitchFamily="34" charset="0"/>
              </a:rPr>
              <a:t>variedades</a:t>
            </a:r>
            <a:r>
              <a:rPr lang="en-US" sz="2800" dirty="0">
                <a:latin typeface="Arial Black" panose="020B0A04020102020204" pitchFamily="34" charset="0"/>
              </a:rPr>
              <a:t> de Peeps que </a:t>
            </a:r>
            <a:r>
              <a:rPr lang="es-ES" sz="2800" dirty="0">
                <a:latin typeface="Arial Black" panose="020B0A04020102020204" pitchFamily="34" charset="0"/>
              </a:rPr>
              <a:t>tenía la tienda.</a:t>
            </a:r>
          </a:p>
          <a:p>
            <a:endParaRPr lang="es-ES" sz="2800" dirty="0">
              <a:latin typeface="Arial Black" panose="020B0A04020102020204" pitchFamily="34" charset="0"/>
            </a:endParaRPr>
          </a:p>
          <a:p>
            <a:r>
              <a:rPr lang="en-US" sz="2800" dirty="0">
                <a:latin typeface="Arial Black" panose="020B0A04020102020204" pitchFamily="34" charset="0"/>
              </a:rPr>
              <a:t>___________ le </a:t>
            </a:r>
            <a:r>
              <a:rPr lang="en-US" sz="2800" dirty="0" err="1">
                <a:latin typeface="Arial Black" panose="020B0A04020102020204" pitchFamily="34" charset="0"/>
              </a:rPr>
              <a:t>dijo</a:t>
            </a:r>
            <a:r>
              <a:rPr lang="en-US" sz="2800" dirty="0">
                <a:latin typeface="Arial Black" panose="020B0A04020102020204" pitchFamily="34" charset="0"/>
              </a:rPr>
              <a:t> a la </a:t>
            </a:r>
            <a:r>
              <a:rPr lang="en-US" sz="2800" dirty="0" err="1">
                <a:latin typeface="Arial Black" panose="020B0A04020102020204" pitchFamily="34" charset="0"/>
              </a:rPr>
              <a:t>ni</a:t>
            </a:r>
            <a:r>
              <a:rPr lang="es-ES" sz="2800" dirty="0" err="1">
                <a:latin typeface="Arial Black" panose="020B0A04020102020204" pitchFamily="34" charset="0"/>
              </a:rPr>
              <a:t>ña</a:t>
            </a:r>
            <a:r>
              <a:rPr lang="es-ES" sz="2800" dirty="0">
                <a:latin typeface="Arial Black" panose="020B0A04020102020204" pitchFamily="34" charset="0"/>
              </a:rPr>
              <a:t> que había aún más </a:t>
            </a:r>
            <a:r>
              <a:rPr lang="es-ES" sz="2800" dirty="0" err="1">
                <a:latin typeface="Arial Black" panose="020B0A04020102020204" pitchFamily="34" charset="0"/>
              </a:rPr>
              <a:t>Peeps</a:t>
            </a:r>
            <a:r>
              <a:rPr lang="es-ES" sz="2800" dirty="0">
                <a:latin typeface="Arial Black" panose="020B0A04020102020204" pitchFamily="34" charset="0"/>
              </a:rPr>
              <a:t> en la parte de atrás del supermercado. Fue a buscarlos.</a:t>
            </a:r>
          </a:p>
          <a:p>
            <a:endParaRPr lang="es-ES" sz="2800" dirty="0">
              <a:latin typeface="Arial Black" panose="020B0A04020102020204" pitchFamily="34" charset="0"/>
            </a:endParaRPr>
          </a:p>
          <a:p>
            <a:r>
              <a:rPr lang="es-ES" sz="2800" dirty="0">
                <a:latin typeface="Arial Black" panose="020B0A04020102020204" pitchFamily="34" charset="0"/>
              </a:rPr>
              <a:t>En la parte de atrás, un </a:t>
            </a:r>
            <a:r>
              <a:rPr lang="es-ES" sz="2800" dirty="0" err="1">
                <a:latin typeface="Arial Black" panose="020B0A04020102020204" pitchFamily="34" charset="0"/>
              </a:rPr>
              <a:t>Peep</a:t>
            </a:r>
            <a:r>
              <a:rPr lang="es-ES" sz="2800" dirty="0">
                <a:latin typeface="Arial Black" panose="020B0A04020102020204" pitchFamily="34" charset="0"/>
              </a:rPr>
              <a:t> esperaba al empleado. </a:t>
            </a:r>
          </a:p>
          <a:p>
            <a:endParaRPr lang="es-ES" sz="2800" dirty="0">
              <a:latin typeface="Arial Black" panose="020B0A04020102020204" pitchFamily="34" charset="0"/>
            </a:endParaRPr>
          </a:p>
          <a:p>
            <a:endParaRPr lang="en-US" sz="2800" dirty="0">
              <a:latin typeface="Arial Black" panose="020B0A04020102020204" pitchFamily="34" charset="0"/>
            </a:endParaRPr>
          </a:p>
        </p:txBody>
      </p:sp>
      <p:sp>
        <p:nvSpPr>
          <p:cNvPr id="19" name="TextBox 18">
            <a:extLst>
              <a:ext uri="{FF2B5EF4-FFF2-40B4-BE49-F238E27FC236}">
                <a16:creationId xmlns:a16="http://schemas.microsoft.com/office/drawing/2014/main" id="{BD2D7903-1C45-4DB2-A916-4409C0A3BD18}"/>
              </a:ext>
            </a:extLst>
          </p:cNvPr>
          <p:cNvSpPr txBox="1"/>
          <p:nvPr/>
        </p:nvSpPr>
        <p:spPr>
          <a:xfrm>
            <a:off x="6096000" y="207390"/>
            <a:ext cx="5781773" cy="523220"/>
          </a:xfrm>
          <a:prstGeom prst="rect">
            <a:avLst/>
          </a:prstGeom>
          <a:noFill/>
        </p:spPr>
        <p:txBody>
          <a:bodyPr wrap="square" rtlCol="0">
            <a:spAutoFit/>
          </a:bodyPr>
          <a:lstStyle/>
          <a:p>
            <a:endParaRPr lang="en-US" sz="2800" dirty="0">
              <a:latin typeface="Arial Black" panose="020B0A04020102020204" pitchFamily="34" charset="0"/>
            </a:endParaRPr>
          </a:p>
        </p:txBody>
      </p:sp>
      <p:pic>
        <p:nvPicPr>
          <p:cNvPr id="6" name="Picture 5">
            <a:extLst>
              <a:ext uri="{FF2B5EF4-FFF2-40B4-BE49-F238E27FC236}">
                <a16:creationId xmlns:a16="http://schemas.microsoft.com/office/drawing/2014/main" id="{B53C5211-17A1-4C7D-85CF-D75532CC4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154" y="207390"/>
            <a:ext cx="4320619" cy="3240464"/>
          </a:xfrm>
          <a:prstGeom prst="rect">
            <a:avLst/>
          </a:prstGeom>
        </p:spPr>
      </p:pic>
      <p:sp>
        <p:nvSpPr>
          <p:cNvPr id="9" name="TextBox 8">
            <a:extLst>
              <a:ext uri="{FF2B5EF4-FFF2-40B4-BE49-F238E27FC236}">
                <a16:creationId xmlns:a16="http://schemas.microsoft.com/office/drawing/2014/main" id="{688B3551-E674-4869-BDA0-268F84F874B5}"/>
              </a:ext>
            </a:extLst>
          </p:cNvPr>
          <p:cNvSpPr txBox="1"/>
          <p:nvPr/>
        </p:nvSpPr>
        <p:spPr>
          <a:xfrm>
            <a:off x="6260970" y="5255443"/>
            <a:ext cx="5616803" cy="1384995"/>
          </a:xfrm>
          <a:prstGeom prst="rect">
            <a:avLst/>
          </a:prstGeom>
          <a:noFill/>
        </p:spPr>
        <p:txBody>
          <a:bodyPr wrap="square" rtlCol="0">
            <a:spAutoFit/>
          </a:bodyPr>
          <a:lstStyle/>
          <a:p>
            <a:r>
              <a:rPr lang="en-US" sz="2800" dirty="0">
                <a:latin typeface="Arial Black" panose="020B0A04020102020204" pitchFamily="34" charset="0"/>
              </a:rPr>
              <a:t>¡</a:t>
            </a:r>
            <a:r>
              <a:rPr lang="en-US" sz="2800" dirty="0" err="1">
                <a:latin typeface="Arial Black" panose="020B0A04020102020204" pitchFamily="34" charset="0"/>
              </a:rPr>
              <a:t>Cuando</a:t>
            </a:r>
            <a:r>
              <a:rPr lang="en-US" sz="2800" dirty="0">
                <a:latin typeface="Arial Black" panose="020B0A04020102020204" pitchFamily="34" charset="0"/>
              </a:rPr>
              <a:t> ___________ </a:t>
            </a:r>
            <a:r>
              <a:rPr lang="en-US" sz="2800" dirty="0" err="1">
                <a:latin typeface="Arial Black" panose="020B0A04020102020204" pitchFamily="34" charset="0"/>
              </a:rPr>
              <a:t>estaba</a:t>
            </a:r>
            <a:r>
              <a:rPr lang="en-US" sz="2800" dirty="0">
                <a:latin typeface="Arial Black" panose="020B0A04020102020204" pitchFamily="34" charset="0"/>
              </a:rPr>
              <a:t> a </a:t>
            </a:r>
            <a:r>
              <a:rPr lang="en-US" sz="2800" dirty="0" err="1">
                <a:latin typeface="Arial Black" panose="020B0A04020102020204" pitchFamily="34" charset="0"/>
              </a:rPr>
              <a:t>solas</a:t>
            </a:r>
            <a:r>
              <a:rPr lang="en-US" sz="2800" dirty="0">
                <a:latin typeface="Arial Black" panose="020B0A04020102020204" pitchFamily="34" charset="0"/>
              </a:rPr>
              <a:t>, el Peep </a:t>
            </a:r>
            <a:r>
              <a:rPr lang="es-ES" sz="2800" dirty="0">
                <a:latin typeface="Arial Black" panose="020B0A04020102020204" pitchFamily="34" charset="0"/>
              </a:rPr>
              <a:t>lo</a:t>
            </a:r>
            <a:r>
              <a:rPr lang="en-US" sz="2800" dirty="0">
                <a:latin typeface="Arial Black" panose="020B0A04020102020204" pitchFamily="34" charset="0"/>
              </a:rPr>
              <a:t> (la) </a:t>
            </a:r>
            <a:r>
              <a:rPr lang="en-US" sz="2800" dirty="0" err="1">
                <a:latin typeface="Arial Black" panose="020B0A04020102020204" pitchFamily="34" charset="0"/>
              </a:rPr>
              <a:t>atac</a:t>
            </a:r>
            <a:r>
              <a:rPr lang="es-ES" sz="2800" dirty="0" err="1">
                <a:latin typeface="Arial Black" panose="020B0A04020102020204" pitchFamily="34" charset="0"/>
              </a:rPr>
              <a:t>ó</a:t>
            </a:r>
            <a:r>
              <a:rPr lang="es-ES" sz="2800" dirty="0">
                <a:latin typeface="Arial Black" panose="020B0A04020102020204" pitchFamily="34" charset="0"/>
              </a:rPr>
              <a:t>!</a:t>
            </a:r>
            <a:endParaRPr lang="en-US" sz="2800" dirty="0">
              <a:latin typeface="Arial Black" panose="020B0A04020102020204" pitchFamily="34" charset="0"/>
            </a:endParaRPr>
          </a:p>
        </p:txBody>
      </p:sp>
      <p:pic>
        <p:nvPicPr>
          <p:cNvPr id="11" name="Picture 10">
            <a:extLst>
              <a:ext uri="{FF2B5EF4-FFF2-40B4-BE49-F238E27FC236}">
                <a16:creationId xmlns:a16="http://schemas.microsoft.com/office/drawing/2014/main" id="{C18FBC7A-A262-4D20-BF59-F981444DC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4121" y="2102836"/>
            <a:ext cx="2463652" cy="1384995"/>
          </a:xfrm>
          <a:prstGeom prst="rect">
            <a:avLst/>
          </a:prstGeom>
        </p:spPr>
      </p:pic>
      <p:pic>
        <p:nvPicPr>
          <p:cNvPr id="13" name="Picture 12">
            <a:extLst>
              <a:ext uri="{FF2B5EF4-FFF2-40B4-BE49-F238E27FC236}">
                <a16:creationId xmlns:a16="http://schemas.microsoft.com/office/drawing/2014/main" id="{637F2D9F-060A-4B63-829D-F3E0633B4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7095" y="1951721"/>
            <a:ext cx="1317093" cy="1317093"/>
          </a:xfrm>
          <a:prstGeom prst="rect">
            <a:avLst/>
          </a:prstGeom>
        </p:spPr>
      </p:pic>
    </p:spTree>
    <p:extLst>
      <p:ext uri="{BB962C8B-B14F-4D97-AF65-F5344CB8AC3E}">
        <p14:creationId xmlns:p14="http://schemas.microsoft.com/office/powerpoint/2010/main" val="2874442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60093">
            <a:alpha val="40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48D83-B588-48CA-820D-F92C3B3D8549}"/>
              </a:ext>
            </a:extLst>
          </p:cNvPr>
          <p:cNvSpPr txBox="1"/>
          <p:nvPr/>
        </p:nvSpPr>
        <p:spPr>
          <a:xfrm>
            <a:off x="425777" y="1074509"/>
            <a:ext cx="11340446" cy="4708981"/>
          </a:xfrm>
          <a:prstGeom prst="rect">
            <a:avLst/>
          </a:prstGeom>
          <a:noFill/>
        </p:spPr>
        <p:txBody>
          <a:bodyPr wrap="square" rtlCol="0">
            <a:spAutoFit/>
          </a:bodyPr>
          <a:lstStyle/>
          <a:p>
            <a:pPr algn="ctr"/>
            <a:r>
              <a:rPr lang="es-ES" sz="15000" dirty="0">
                <a:latin typeface="Chiller" panose="04020404031007020602" pitchFamily="82" charset="0"/>
              </a:rPr>
              <a:t>EL QUINTO</a:t>
            </a:r>
          </a:p>
          <a:p>
            <a:pPr algn="ctr"/>
            <a:r>
              <a:rPr lang="es-ES" sz="15000" dirty="0">
                <a:latin typeface="Chiller" panose="04020404031007020602" pitchFamily="82" charset="0"/>
              </a:rPr>
              <a:t>ATAQUE</a:t>
            </a:r>
            <a:endParaRPr lang="en-US" sz="15000" dirty="0">
              <a:latin typeface="Chiller" panose="04020404031007020602" pitchFamily="82" charset="0"/>
            </a:endParaRPr>
          </a:p>
        </p:txBody>
      </p:sp>
    </p:spTree>
    <p:extLst>
      <p:ext uri="{BB962C8B-B14F-4D97-AF65-F5344CB8AC3E}">
        <p14:creationId xmlns:p14="http://schemas.microsoft.com/office/powerpoint/2010/main" val="3330870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6F9D3">
            <a:alpha val="82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855593-C169-4807-B853-29350D807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036" y="124032"/>
            <a:ext cx="3432278" cy="2570896"/>
          </a:xfrm>
          <a:prstGeom prst="rect">
            <a:avLst/>
          </a:prstGeom>
        </p:spPr>
      </p:pic>
      <p:sp>
        <p:nvSpPr>
          <p:cNvPr id="8" name="TextBox 7">
            <a:extLst>
              <a:ext uri="{FF2B5EF4-FFF2-40B4-BE49-F238E27FC236}">
                <a16:creationId xmlns:a16="http://schemas.microsoft.com/office/drawing/2014/main" id="{A7DB4E00-5EAB-49AD-B3DA-0B1F8D44B5BF}"/>
              </a:ext>
            </a:extLst>
          </p:cNvPr>
          <p:cNvSpPr txBox="1"/>
          <p:nvPr/>
        </p:nvSpPr>
        <p:spPr>
          <a:xfrm>
            <a:off x="250076" y="153796"/>
            <a:ext cx="5229546" cy="6555641"/>
          </a:xfrm>
          <a:prstGeom prst="rect">
            <a:avLst/>
          </a:prstGeom>
          <a:noFill/>
        </p:spPr>
        <p:txBody>
          <a:bodyPr wrap="square" rtlCol="0">
            <a:spAutoFit/>
          </a:bodyPr>
          <a:lstStyle/>
          <a:p>
            <a:r>
              <a:rPr lang="es-ES" sz="2800" dirty="0">
                <a:latin typeface="Arial Black" panose="020B0A04020102020204" pitchFamily="34" charset="0"/>
              </a:rPr>
              <a:t>En Amazon, los </a:t>
            </a:r>
            <a:r>
              <a:rPr lang="es-ES" sz="2800" dirty="0" err="1">
                <a:latin typeface="Arial Black" panose="020B0A04020102020204" pitchFamily="34" charset="0"/>
              </a:rPr>
              <a:t>Peeps</a:t>
            </a:r>
            <a:r>
              <a:rPr lang="es-ES" sz="2800" dirty="0">
                <a:latin typeface="Arial Black" panose="020B0A04020102020204" pitchFamily="34" charset="0"/>
              </a:rPr>
              <a:t> compraron un coche de policía, una placa oficial, y una pistola para su plan. </a:t>
            </a:r>
          </a:p>
          <a:p>
            <a:endParaRPr lang="es-ES" sz="2800" dirty="0">
              <a:latin typeface="Arial Black" panose="020B0A04020102020204" pitchFamily="34" charset="0"/>
            </a:endParaRPr>
          </a:p>
          <a:p>
            <a:r>
              <a:rPr lang="es-ES" sz="2800" dirty="0">
                <a:latin typeface="Arial Black" panose="020B0A04020102020204" pitchFamily="34" charset="0"/>
              </a:rPr>
              <a:t>Uno de ellos se iba a pasar por policía con su nuevo “uniforme.” Iba a hablar con el gerente del supermercado y decirle que tenía que llevarse los </a:t>
            </a:r>
            <a:r>
              <a:rPr lang="es-ES" sz="2800" dirty="0" err="1">
                <a:latin typeface="Arial Black" panose="020B0A04020102020204" pitchFamily="34" charset="0"/>
              </a:rPr>
              <a:t>Peeps</a:t>
            </a:r>
            <a:r>
              <a:rPr lang="es-ES" sz="2800" dirty="0">
                <a:latin typeface="Arial Black" panose="020B0A04020102020204" pitchFamily="34" charset="0"/>
              </a:rPr>
              <a:t> con él como evidencia en una investigación importante.</a:t>
            </a:r>
            <a:endParaRPr lang="en-US" sz="2800" dirty="0">
              <a:latin typeface="Arial Black" panose="020B0A04020102020204" pitchFamily="34" charset="0"/>
            </a:endParaRPr>
          </a:p>
        </p:txBody>
      </p:sp>
      <p:pic>
        <p:nvPicPr>
          <p:cNvPr id="11" name="Picture 10">
            <a:extLst>
              <a:ext uri="{FF2B5EF4-FFF2-40B4-BE49-F238E27FC236}">
                <a16:creationId xmlns:a16="http://schemas.microsoft.com/office/drawing/2014/main" id="{E0EA228F-5EE9-4ADE-BD07-626B435A7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572" y="2874227"/>
            <a:ext cx="4239213" cy="2823906"/>
          </a:xfrm>
          <a:prstGeom prst="rect">
            <a:avLst/>
          </a:prstGeom>
        </p:spPr>
      </p:pic>
      <p:sp>
        <p:nvSpPr>
          <p:cNvPr id="12" name="TextBox 11">
            <a:extLst>
              <a:ext uri="{FF2B5EF4-FFF2-40B4-BE49-F238E27FC236}">
                <a16:creationId xmlns:a16="http://schemas.microsoft.com/office/drawing/2014/main" id="{EF10D8B8-14F6-4C6B-9D88-EAF1981330FF}"/>
              </a:ext>
            </a:extLst>
          </p:cNvPr>
          <p:cNvSpPr txBox="1"/>
          <p:nvPr/>
        </p:nvSpPr>
        <p:spPr>
          <a:xfrm>
            <a:off x="6181618" y="5750004"/>
            <a:ext cx="6010382" cy="1107996"/>
          </a:xfrm>
          <a:prstGeom prst="rect">
            <a:avLst/>
          </a:prstGeom>
          <a:noFill/>
        </p:spPr>
        <p:txBody>
          <a:bodyPr wrap="square" rtlCol="0">
            <a:spAutoFit/>
          </a:bodyPr>
          <a:lstStyle/>
          <a:p>
            <a:r>
              <a:rPr lang="es-ES" sz="2200" dirty="0">
                <a:latin typeface="Arial Black" panose="020B0A04020102020204" pitchFamily="34" charset="0"/>
              </a:rPr>
              <a:t>El gerente del supermercado revisa las frutas y verduras para ver si están frescas.</a:t>
            </a:r>
            <a:endParaRPr lang="en-US" sz="2200" dirty="0">
              <a:latin typeface="Arial Black" panose="020B0A04020102020204" pitchFamily="34" charset="0"/>
            </a:endParaRPr>
          </a:p>
        </p:txBody>
      </p:sp>
    </p:spTree>
    <p:extLst>
      <p:ext uri="{BB962C8B-B14F-4D97-AF65-F5344CB8AC3E}">
        <p14:creationId xmlns:p14="http://schemas.microsoft.com/office/powerpoint/2010/main" val="2494458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99">
            <a:alpha val="50000"/>
          </a:srgb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9167E0E-D5C8-4FB5-9665-1DAE8D31FE61}"/>
              </a:ext>
            </a:extLst>
          </p:cNvPr>
          <p:cNvSpPr txBox="1"/>
          <p:nvPr/>
        </p:nvSpPr>
        <p:spPr>
          <a:xfrm>
            <a:off x="248436" y="144660"/>
            <a:ext cx="5297864" cy="5693866"/>
          </a:xfrm>
          <a:prstGeom prst="rect">
            <a:avLst/>
          </a:prstGeom>
          <a:noFill/>
        </p:spPr>
        <p:txBody>
          <a:bodyPr wrap="square" rtlCol="0">
            <a:spAutoFit/>
          </a:bodyPr>
          <a:lstStyle/>
          <a:p>
            <a:r>
              <a:rPr lang="es-ES" sz="2800" dirty="0">
                <a:latin typeface="Arial Black" panose="020B0A04020102020204" pitchFamily="34" charset="0"/>
              </a:rPr>
              <a:t>El “oficial de policía</a:t>
            </a:r>
            <a:r>
              <a:rPr lang="en-US" sz="2800" dirty="0">
                <a:latin typeface="Arial Black" panose="020B0A04020102020204" pitchFamily="34" charset="0"/>
              </a:rPr>
              <a:t>” </a:t>
            </a:r>
            <a:r>
              <a:rPr lang="en-US" sz="2800" dirty="0" err="1">
                <a:latin typeface="Arial Black" panose="020B0A04020102020204" pitchFamily="34" charset="0"/>
              </a:rPr>
              <a:t>lleg</a:t>
            </a:r>
            <a:r>
              <a:rPr lang="es-ES" sz="2800" dirty="0" err="1">
                <a:latin typeface="Arial Black" panose="020B0A04020102020204" pitchFamily="34" charset="0"/>
              </a:rPr>
              <a:t>ó</a:t>
            </a:r>
            <a:r>
              <a:rPr lang="es-ES" sz="2800" dirty="0">
                <a:latin typeface="Arial Black" panose="020B0A04020102020204" pitchFamily="34" charset="0"/>
              </a:rPr>
              <a:t> al supermercado y habló con el gerente.</a:t>
            </a:r>
            <a:br>
              <a:rPr lang="es-ES" sz="2800" dirty="0">
                <a:latin typeface="Arial Black" panose="020B0A04020102020204" pitchFamily="34" charset="0"/>
              </a:rPr>
            </a:br>
            <a:br>
              <a:rPr lang="es-ES" sz="2800" dirty="0">
                <a:latin typeface="Arial Black" panose="020B0A04020102020204" pitchFamily="34" charset="0"/>
              </a:rPr>
            </a:br>
            <a:r>
              <a:rPr lang="es-ES" sz="2800" dirty="0">
                <a:latin typeface="Arial Black" panose="020B0A04020102020204" pitchFamily="34" charset="0"/>
              </a:rPr>
              <a:t>El gerente le dijo al oficial que llevara todo lo que necesitara para continuar su investigación.</a:t>
            </a:r>
          </a:p>
          <a:p>
            <a:endParaRPr lang="es-ES" sz="2800" dirty="0">
              <a:latin typeface="Arial Black" panose="020B0A04020102020204" pitchFamily="34" charset="0"/>
            </a:endParaRPr>
          </a:p>
          <a:p>
            <a:r>
              <a:rPr lang="es-ES" sz="2800" dirty="0">
                <a:latin typeface="Arial Black" panose="020B0A04020102020204" pitchFamily="34" charset="0"/>
              </a:rPr>
              <a:t>¡Durante su escape, el conductor no miraba por donde iba y atropelló a </a:t>
            </a:r>
            <a:r>
              <a:rPr lang="en-US" sz="2800" dirty="0">
                <a:latin typeface="Arial Black" panose="020B0A04020102020204" pitchFamily="34" charset="0"/>
              </a:rPr>
              <a:t>___________!</a:t>
            </a:r>
            <a:r>
              <a:rPr lang="es-ES" sz="2800" dirty="0">
                <a:latin typeface="Arial Black" panose="020B0A04020102020204" pitchFamily="34" charset="0"/>
              </a:rPr>
              <a:t> </a:t>
            </a:r>
            <a:endParaRPr lang="en-US" sz="2800" dirty="0">
              <a:latin typeface="Arial Black" panose="020B0A04020102020204" pitchFamily="34" charset="0"/>
            </a:endParaRPr>
          </a:p>
        </p:txBody>
      </p:sp>
      <p:pic>
        <p:nvPicPr>
          <p:cNvPr id="4" name="Picture 3">
            <a:extLst>
              <a:ext uri="{FF2B5EF4-FFF2-40B4-BE49-F238E27FC236}">
                <a16:creationId xmlns:a16="http://schemas.microsoft.com/office/drawing/2014/main" id="{D23336FA-2F2B-4A55-9550-6EDD6A269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117" y="133604"/>
            <a:ext cx="5752715" cy="3723980"/>
          </a:xfrm>
          <a:prstGeom prst="rect">
            <a:avLst/>
          </a:prstGeom>
        </p:spPr>
      </p:pic>
      <p:sp>
        <p:nvSpPr>
          <p:cNvPr id="5" name="TextBox 4">
            <a:extLst>
              <a:ext uri="{FF2B5EF4-FFF2-40B4-BE49-F238E27FC236}">
                <a16:creationId xmlns:a16="http://schemas.microsoft.com/office/drawing/2014/main" id="{FF2B6955-2F1A-4CE4-A392-F7E0B151FEDD}"/>
              </a:ext>
            </a:extLst>
          </p:cNvPr>
          <p:cNvSpPr txBox="1"/>
          <p:nvPr/>
        </p:nvSpPr>
        <p:spPr>
          <a:xfrm>
            <a:off x="5740924" y="4119513"/>
            <a:ext cx="6296908" cy="2677656"/>
          </a:xfrm>
          <a:prstGeom prst="rect">
            <a:avLst/>
          </a:prstGeom>
          <a:noFill/>
        </p:spPr>
        <p:txBody>
          <a:bodyPr wrap="square" rtlCol="0">
            <a:spAutoFit/>
          </a:bodyPr>
          <a:lstStyle/>
          <a:p>
            <a:r>
              <a:rPr lang="es-ES" sz="2800" dirty="0">
                <a:latin typeface="Arial Black" panose="020B0A04020102020204" pitchFamily="34" charset="0"/>
              </a:rPr>
              <a:t>Todos los </a:t>
            </a:r>
            <a:r>
              <a:rPr lang="es-ES" sz="2800" dirty="0" err="1">
                <a:latin typeface="Arial Black" panose="020B0A04020102020204" pitchFamily="34" charset="0"/>
              </a:rPr>
              <a:t>Peeps</a:t>
            </a:r>
            <a:r>
              <a:rPr lang="es-ES" sz="2800" dirty="0">
                <a:latin typeface="Arial Black" panose="020B0A04020102020204" pitchFamily="34" charset="0"/>
              </a:rPr>
              <a:t> rancios fueron liberados del supermercado y vivieron felices para siempre.</a:t>
            </a:r>
            <a:br>
              <a:rPr lang="es-ES" sz="2800" dirty="0">
                <a:latin typeface="Arial Black" panose="020B0A04020102020204" pitchFamily="34" charset="0"/>
              </a:rPr>
            </a:br>
            <a:br>
              <a:rPr lang="es-ES" sz="2800" dirty="0">
                <a:latin typeface="Arial Black" panose="020B0A04020102020204" pitchFamily="34" charset="0"/>
              </a:rPr>
            </a:br>
            <a:r>
              <a:rPr lang="es-ES" sz="2800" dirty="0">
                <a:latin typeface="Arial Black" panose="020B0A04020102020204" pitchFamily="34" charset="0"/>
              </a:rPr>
              <a:t>Fin. </a:t>
            </a:r>
            <a:endParaRPr lang="en-US" sz="2800" dirty="0">
              <a:latin typeface="Arial Black" panose="020B0A04020102020204" pitchFamily="34" charset="0"/>
            </a:endParaRPr>
          </a:p>
          <a:p>
            <a:endParaRPr lang="en-US" sz="2800" dirty="0">
              <a:latin typeface="Arial Black" panose="020B0A04020102020204" pitchFamily="34" charset="0"/>
            </a:endParaRPr>
          </a:p>
        </p:txBody>
      </p:sp>
    </p:spTree>
    <p:extLst>
      <p:ext uri="{BB962C8B-B14F-4D97-AF65-F5344CB8AC3E}">
        <p14:creationId xmlns:p14="http://schemas.microsoft.com/office/powerpoint/2010/main" val="3225129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66FF">
            <a:alpha val="30000"/>
          </a:srgb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31613C-E9BB-4F33-8907-2C85FBD81C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75" y="4175674"/>
            <a:ext cx="2674015" cy="2421141"/>
          </a:xfrm>
          <a:prstGeom prst="rect">
            <a:avLst/>
          </a:prstGeom>
        </p:spPr>
      </p:pic>
      <p:pic>
        <p:nvPicPr>
          <p:cNvPr id="15" name="Picture 14">
            <a:extLst>
              <a:ext uri="{FF2B5EF4-FFF2-40B4-BE49-F238E27FC236}">
                <a16:creationId xmlns:a16="http://schemas.microsoft.com/office/drawing/2014/main" id="{80ED0189-504C-4127-A309-44ED3888D1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112" y="3612799"/>
            <a:ext cx="12528223" cy="4012698"/>
          </a:xfrm>
          <a:prstGeom prst="rect">
            <a:avLst/>
          </a:prstGeom>
        </p:spPr>
      </p:pic>
      <p:sp>
        <p:nvSpPr>
          <p:cNvPr id="4" name="TextBox 3">
            <a:extLst>
              <a:ext uri="{FF2B5EF4-FFF2-40B4-BE49-F238E27FC236}">
                <a16:creationId xmlns:a16="http://schemas.microsoft.com/office/drawing/2014/main" id="{C2E2844E-894D-413F-8B42-D52783754A22}"/>
              </a:ext>
            </a:extLst>
          </p:cNvPr>
          <p:cNvSpPr txBox="1"/>
          <p:nvPr/>
        </p:nvSpPr>
        <p:spPr>
          <a:xfrm>
            <a:off x="1536569" y="1191658"/>
            <a:ext cx="9078012" cy="2246769"/>
          </a:xfrm>
          <a:prstGeom prst="rect">
            <a:avLst/>
          </a:prstGeom>
          <a:noFill/>
        </p:spPr>
        <p:txBody>
          <a:bodyPr wrap="square" rtlCol="0">
            <a:spAutoFit/>
          </a:bodyPr>
          <a:lstStyle/>
          <a:p>
            <a:pPr algn="ctr"/>
            <a:r>
              <a:rPr lang="en-US" sz="14000" dirty="0">
                <a:latin typeface="Arial Black" panose="020B0A04020102020204" pitchFamily="34" charset="0"/>
              </a:rPr>
              <a:t>MAFIA</a:t>
            </a:r>
          </a:p>
        </p:txBody>
      </p:sp>
      <p:sp>
        <p:nvSpPr>
          <p:cNvPr id="5" name="TextBox 4">
            <a:extLst>
              <a:ext uri="{FF2B5EF4-FFF2-40B4-BE49-F238E27FC236}">
                <a16:creationId xmlns:a16="http://schemas.microsoft.com/office/drawing/2014/main" id="{9ACA8937-F2F9-47EC-AA83-51CD9AC855AA}"/>
              </a:ext>
            </a:extLst>
          </p:cNvPr>
          <p:cNvSpPr txBox="1"/>
          <p:nvPr/>
        </p:nvSpPr>
        <p:spPr>
          <a:xfrm>
            <a:off x="424206" y="3176833"/>
            <a:ext cx="11321592" cy="1015663"/>
          </a:xfrm>
          <a:prstGeom prst="rect">
            <a:avLst/>
          </a:prstGeom>
          <a:noFill/>
        </p:spPr>
        <p:txBody>
          <a:bodyPr wrap="square" rtlCol="0">
            <a:spAutoFit/>
          </a:bodyPr>
          <a:lstStyle/>
          <a:p>
            <a:pPr algn="ctr"/>
            <a:r>
              <a:rPr lang="en-US" sz="6000" dirty="0">
                <a:latin typeface="Arial Black" panose="020B0A04020102020204" pitchFamily="34" charset="0"/>
              </a:rPr>
              <a:t>La </a:t>
            </a:r>
            <a:r>
              <a:rPr lang="en-US" sz="6000" dirty="0" err="1">
                <a:latin typeface="Arial Black" panose="020B0A04020102020204" pitchFamily="34" charset="0"/>
              </a:rPr>
              <a:t>Venganza</a:t>
            </a:r>
            <a:r>
              <a:rPr lang="en-US" sz="6000" dirty="0">
                <a:latin typeface="Arial Black" panose="020B0A04020102020204" pitchFamily="34" charset="0"/>
              </a:rPr>
              <a:t> de los Peeps</a:t>
            </a:r>
          </a:p>
        </p:txBody>
      </p:sp>
      <p:pic>
        <p:nvPicPr>
          <p:cNvPr id="11" name="Picture 10">
            <a:extLst>
              <a:ext uri="{FF2B5EF4-FFF2-40B4-BE49-F238E27FC236}">
                <a16:creationId xmlns:a16="http://schemas.microsoft.com/office/drawing/2014/main" id="{3373B9F2-5762-407F-91AF-5015901DDF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4188" y="86813"/>
            <a:ext cx="1567994" cy="3158388"/>
          </a:xfrm>
          <a:prstGeom prst="rect">
            <a:avLst/>
          </a:prstGeom>
        </p:spPr>
      </p:pic>
      <p:pic>
        <p:nvPicPr>
          <p:cNvPr id="16" name="the-white-mist-141666">
            <a:hlinkClick r:id="" action="ppaction://media"/>
            <a:extLst>
              <a:ext uri="{FF2B5EF4-FFF2-40B4-BE49-F238E27FC236}">
                <a16:creationId xmlns:a16="http://schemas.microsoft.com/office/drawing/2014/main" id="{E30ACB9A-874C-4190-B423-6758EB9A77A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4206" y="366114"/>
            <a:ext cx="406400" cy="406400"/>
          </a:xfrm>
          <a:prstGeom prst="rect">
            <a:avLst/>
          </a:prstGeom>
        </p:spPr>
      </p:pic>
    </p:spTree>
    <p:extLst>
      <p:ext uri="{BB962C8B-B14F-4D97-AF65-F5344CB8AC3E}">
        <p14:creationId xmlns:p14="http://schemas.microsoft.com/office/powerpoint/2010/main" val="214955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alpha val="50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9B7E4D-EEFC-4224-8BB9-51E538100DB4}"/>
              </a:ext>
            </a:extLst>
          </p:cNvPr>
          <p:cNvSpPr txBox="1"/>
          <p:nvPr/>
        </p:nvSpPr>
        <p:spPr>
          <a:xfrm>
            <a:off x="141402" y="160256"/>
            <a:ext cx="4685122" cy="830997"/>
          </a:xfrm>
          <a:prstGeom prst="rect">
            <a:avLst/>
          </a:prstGeom>
          <a:noFill/>
        </p:spPr>
        <p:txBody>
          <a:bodyPr wrap="square" rtlCol="0">
            <a:spAutoFit/>
          </a:bodyPr>
          <a:lstStyle/>
          <a:p>
            <a:r>
              <a:rPr lang="en-US" sz="4800" dirty="0" err="1">
                <a:latin typeface="Arial Black" panose="020B0A04020102020204" pitchFamily="34" charset="0"/>
              </a:rPr>
              <a:t>Introducci</a:t>
            </a:r>
            <a:r>
              <a:rPr lang="es-ES" sz="4800" dirty="0" err="1">
                <a:latin typeface="Arial Black" panose="020B0A04020102020204" pitchFamily="34" charset="0"/>
              </a:rPr>
              <a:t>ón</a:t>
            </a:r>
            <a:endParaRPr lang="en-US" sz="4800" dirty="0">
              <a:latin typeface="Arial Black" panose="020B0A04020102020204" pitchFamily="34" charset="0"/>
            </a:endParaRPr>
          </a:p>
        </p:txBody>
      </p:sp>
      <p:pic>
        <p:nvPicPr>
          <p:cNvPr id="6" name="Picture 5">
            <a:extLst>
              <a:ext uri="{FF2B5EF4-FFF2-40B4-BE49-F238E27FC236}">
                <a16:creationId xmlns:a16="http://schemas.microsoft.com/office/drawing/2014/main" id="{2E42D9D3-76CB-4B1E-93F5-A01B47DEE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01" y="2499675"/>
            <a:ext cx="6297105" cy="4198070"/>
          </a:xfrm>
          <a:prstGeom prst="rect">
            <a:avLst/>
          </a:prstGeom>
        </p:spPr>
      </p:pic>
      <p:sp>
        <p:nvSpPr>
          <p:cNvPr id="7" name="Speech Bubble: Rectangle with Corners Rounded 6">
            <a:extLst>
              <a:ext uri="{FF2B5EF4-FFF2-40B4-BE49-F238E27FC236}">
                <a16:creationId xmlns:a16="http://schemas.microsoft.com/office/drawing/2014/main" id="{1D8E8402-645D-4FFD-AC7C-DA611E95BEEE}"/>
              </a:ext>
            </a:extLst>
          </p:cNvPr>
          <p:cNvSpPr/>
          <p:nvPr/>
        </p:nvSpPr>
        <p:spPr>
          <a:xfrm>
            <a:off x="2645791" y="2684283"/>
            <a:ext cx="3450210" cy="2161094"/>
          </a:xfrm>
          <a:prstGeom prst="wedgeRoundRectCallout">
            <a:avLst>
              <a:gd name="adj1" fmla="val -45639"/>
              <a:gd name="adj2" fmla="val 61425"/>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53507CF-7B3B-4D86-8FE9-6CC42CE828CA}"/>
              </a:ext>
            </a:extLst>
          </p:cNvPr>
          <p:cNvSpPr txBox="1"/>
          <p:nvPr/>
        </p:nvSpPr>
        <p:spPr>
          <a:xfrm>
            <a:off x="2810760" y="2795334"/>
            <a:ext cx="3120272" cy="1938992"/>
          </a:xfrm>
          <a:prstGeom prst="rect">
            <a:avLst/>
          </a:prstGeom>
          <a:noFill/>
        </p:spPr>
        <p:txBody>
          <a:bodyPr wrap="square" rtlCol="0">
            <a:spAutoFit/>
          </a:bodyPr>
          <a:lstStyle/>
          <a:p>
            <a:r>
              <a:rPr lang="es-ES" sz="2400" dirty="0">
                <a:latin typeface="Arial Black" panose="020B0A04020102020204" pitchFamily="34" charset="0"/>
              </a:rPr>
              <a:t>¡Estamos hartos de esto! ¿Por qué la gente solo nos compra una vez al año?</a:t>
            </a:r>
            <a:endParaRPr lang="en-US" sz="2400" dirty="0">
              <a:latin typeface="Arial Black" panose="020B0A04020102020204" pitchFamily="34" charset="0"/>
            </a:endParaRPr>
          </a:p>
        </p:txBody>
      </p:sp>
      <p:sp>
        <p:nvSpPr>
          <p:cNvPr id="9" name="TextBox 8">
            <a:extLst>
              <a:ext uri="{FF2B5EF4-FFF2-40B4-BE49-F238E27FC236}">
                <a16:creationId xmlns:a16="http://schemas.microsoft.com/office/drawing/2014/main" id="{39167E0E-D5C8-4FB5-9665-1DAE8D31FE61}"/>
              </a:ext>
            </a:extLst>
          </p:cNvPr>
          <p:cNvSpPr txBox="1"/>
          <p:nvPr/>
        </p:nvSpPr>
        <p:spPr>
          <a:xfrm>
            <a:off x="6561057" y="292231"/>
            <a:ext cx="5297864" cy="6124754"/>
          </a:xfrm>
          <a:prstGeom prst="rect">
            <a:avLst/>
          </a:prstGeom>
          <a:noFill/>
        </p:spPr>
        <p:txBody>
          <a:bodyPr wrap="square" rtlCol="0">
            <a:spAutoFit/>
          </a:bodyPr>
          <a:lstStyle/>
          <a:p>
            <a:r>
              <a:rPr lang="es-ES" sz="2800" dirty="0">
                <a:latin typeface="Arial Black" panose="020B0A04020102020204" pitchFamily="34" charset="0"/>
              </a:rPr>
              <a:t>Era la mitad de la noche. No había nadie en el supermarcado, ni siquiera los empleados. </a:t>
            </a:r>
          </a:p>
          <a:p>
            <a:endParaRPr lang="es-ES" sz="2800" dirty="0">
              <a:latin typeface="Arial Black" panose="020B0A04020102020204" pitchFamily="34" charset="0"/>
            </a:endParaRPr>
          </a:p>
          <a:p>
            <a:r>
              <a:rPr lang="es-ES" sz="2800" dirty="0">
                <a:latin typeface="Arial Black" panose="020B0A04020102020204" pitchFamily="34" charset="0"/>
              </a:rPr>
              <a:t>Los </a:t>
            </a:r>
            <a:r>
              <a:rPr lang="es-ES" sz="2800" dirty="0" err="1">
                <a:latin typeface="Arial Black" panose="020B0A04020102020204" pitchFamily="34" charset="0"/>
              </a:rPr>
              <a:t>Peeps</a:t>
            </a:r>
            <a:r>
              <a:rPr lang="es-ES" sz="2800" dirty="0">
                <a:latin typeface="Arial Black" panose="020B0A04020102020204" pitchFamily="34" charset="0"/>
              </a:rPr>
              <a:t> estaban hablando sobre un problema que tienen cada año en marzo y abril.</a:t>
            </a:r>
          </a:p>
          <a:p>
            <a:br>
              <a:rPr lang="es-ES" sz="2800" dirty="0">
                <a:latin typeface="Arial Black" panose="020B0A04020102020204" pitchFamily="34" charset="0"/>
              </a:rPr>
            </a:br>
            <a:r>
              <a:rPr lang="es-ES" sz="2800" dirty="0">
                <a:latin typeface="Arial Black" panose="020B0A04020102020204" pitchFamily="34" charset="0"/>
              </a:rPr>
              <a:t>Estaban frustrados y enojados porque nadie quería comprarlos durante el resto del año.</a:t>
            </a:r>
            <a:endParaRPr lang="en-US" sz="2800" dirty="0">
              <a:latin typeface="Arial Black" panose="020B0A04020102020204" pitchFamily="34" charset="0"/>
            </a:endParaRPr>
          </a:p>
        </p:txBody>
      </p:sp>
    </p:spTree>
    <p:extLst>
      <p:ext uri="{BB962C8B-B14F-4D97-AF65-F5344CB8AC3E}">
        <p14:creationId xmlns:p14="http://schemas.microsoft.com/office/powerpoint/2010/main" val="383790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6F9D3">
            <a:alpha val="8200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D3115E-54A6-4568-B24B-C90EF1C2A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956" y="1119883"/>
            <a:ext cx="3997503" cy="3997503"/>
          </a:xfrm>
          <a:prstGeom prst="rect">
            <a:avLst/>
          </a:prstGeom>
        </p:spPr>
      </p:pic>
      <p:sp>
        <p:nvSpPr>
          <p:cNvPr id="9" name="Speech Bubble: Rectangle with Corners Rounded 8">
            <a:extLst>
              <a:ext uri="{FF2B5EF4-FFF2-40B4-BE49-F238E27FC236}">
                <a16:creationId xmlns:a16="http://schemas.microsoft.com/office/drawing/2014/main" id="{FEB2A078-2360-4768-BF51-CFF69C4F9DDE}"/>
              </a:ext>
            </a:extLst>
          </p:cNvPr>
          <p:cNvSpPr/>
          <p:nvPr/>
        </p:nvSpPr>
        <p:spPr>
          <a:xfrm>
            <a:off x="4572000" y="349320"/>
            <a:ext cx="3856235" cy="2091903"/>
          </a:xfrm>
          <a:prstGeom prst="wedgeRoundRectCallout">
            <a:avLst>
              <a:gd name="adj1" fmla="val 41612"/>
              <a:gd name="adj2" fmla="val 61425"/>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C9C65A3-C476-4FED-8CD7-DA0B3865B060}"/>
              </a:ext>
            </a:extLst>
          </p:cNvPr>
          <p:cNvSpPr txBox="1"/>
          <p:nvPr/>
        </p:nvSpPr>
        <p:spPr>
          <a:xfrm>
            <a:off x="4705564" y="493160"/>
            <a:ext cx="3575407" cy="1938992"/>
          </a:xfrm>
          <a:prstGeom prst="rect">
            <a:avLst/>
          </a:prstGeom>
          <a:noFill/>
        </p:spPr>
        <p:txBody>
          <a:bodyPr wrap="square" rtlCol="0">
            <a:spAutoFit/>
          </a:bodyPr>
          <a:lstStyle/>
          <a:p>
            <a:r>
              <a:rPr lang="es-ES" sz="2400" dirty="0">
                <a:latin typeface="Arial Black" panose="020B0A04020102020204" pitchFamily="34" charset="0"/>
              </a:rPr>
              <a:t>Esto no justo. ¡Queremos justicia no solo para hoy, sino durante todo del año!</a:t>
            </a:r>
            <a:endParaRPr lang="en-US" sz="2400" dirty="0">
              <a:latin typeface="Arial Black" panose="020B0A04020102020204" pitchFamily="34" charset="0"/>
            </a:endParaRPr>
          </a:p>
        </p:txBody>
      </p:sp>
      <p:pic>
        <p:nvPicPr>
          <p:cNvPr id="11" name="Picture 10">
            <a:extLst>
              <a:ext uri="{FF2B5EF4-FFF2-40B4-BE49-F238E27FC236}">
                <a16:creationId xmlns:a16="http://schemas.microsoft.com/office/drawing/2014/main" id="{AF2E68D0-7A3B-4B6B-9305-6F47B21A6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55" y="4361513"/>
            <a:ext cx="2659655" cy="2496487"/>
          </a:xfrm>
          <a:prstGeom prst="rect">
            <a:avLst/>
          </a:prstGeom>
        </p:spPr>
      </p:pic>
      <p:sp>
        <p:nvSpPr>
          <p:cNvPr id="13" name="Speech Bubble: Rectangle with Corners Rounded 12">
            <a:extLst>
              <a:ext uri="{FF2B5EF4-FFF2-40B4-BE49-F238E27FC236}">
                <a16:creationId xmlns:a16="http://schemas.microsoft.com/office/drawing/2014/main" id="{176EFF91-F1F8-45E9-9E81-53664D43B034}"/>
              </a:ext>
            </a:extLst>
          </p:cNvPr>
          <p:cNvSpPr/>
          <p:nvPr/>
        </p:nvSpPr>
        <p:spPr>
          <a:xfrm>
            <a:off x="2754334" y="2757478"/>
            <a:ext cx="3997502" cy="2091903"/>
          </a:xfrm>
          <a:prstGeom prst="wedgeRoundRectCallout">
            <a:avLst>
              <a:gd name="adj1" fmla="val -61548"/>
              <a:gd name="adj2" fmla="val 42048"/>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68DA7B-2B7D-4A6C-BC81-F355736FA314}"/>
              </a:ext>
            </a:extLst>
          </p:cNvPr>
          <p:cNvSpPr txBox="1"/>
          <p:nvPr/>
        </p:nvSpPr>
        <p:spPr>
          <a:xfrm>
            <a:off x="2909022" y="2833933"/>
            <a:ext cx="3997503" cy="1938992"/>
          </a:xfrm>
          <a:prstGeom prst="rect">
            <a:avLst/>
          </a:prstGeom>
          <a:noFill/>
        </p:spPr>
        <p:txBody>
          <a:bodyPr wrap="square" rtlCol="0">
            <a:spAutoFit/>
          </a:bodyPr>
          <a:lstStyle/>
          <a:p>
            <a:r>
              <a:rPr lang="es-ES" sz="2400" dirty="0">
                <a:latin typeface="Arial Black" panose="020B0A04020102020204" pitchFamily="34" charset="0"/>
              </a:rPr>
              <a:t>¿Por qué dicen los seres humanos que somos feos? ¡Merecemos vivir con dignidad!</a:t>
            </a:r>
            <a:endParaRPr lang="en-US" sz="2400" dirty="0">
              <a:latin typeface="Arial Black" panose="020B0A04020102020204" pitchFamily="34" charset="0"/>
            </a:endParaRPr>
          </a:p>
        </p:txBody>
      </p:sp>
    </p:spTree>
    <p:extLst>
      <p:ext uri="{BB962C8B-B14F-4D97-AF65-F5344CB8AC3E}">
        <p14:creationId xmlns:p14="http://schemas.microsoft.com/office/powerpoint/2010/main" val="172963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60093">
            <a:alpha val="40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48D83-B588-48CA-820D-F92C3B3D8549}"/>
              </a:ext>
            </a:extLst>
          </p:cNvPr>
          <p:cNvSpPr txBox="1"/>
          <p:nvPr/>
        </p:nvSpPr>
        <p:spPr>
          <a:xfrm>
            <a:off x="1189348" y="1074509"/>
            <a:ext cx="9813303" cy="4708981"/>
          </a:xfrm>
          <a:prstGeom prst="rect">
            <a:avLst/>
          </a:prstGeom>
          <a:noFill/>
        </p:spPr>
        <p:txBody>
          <a:bodyPr wrap="square" rtlCol="0">
            <a:spAutoFit/>
          </a:bodyPr>
          <a:lstStyle/>
          <a:p>
            <a:pPr algn="ctr"/>
            <a:r>
              <a:rPr lang="es-ES" sz="15000" dirty="0">
                <a:latin typeface="Chiller" panose="04020404031007020602" pitchFamily="82" charset="0"/>
              </a:rPr>
              <a:t>EL PRIMER</a:t>
            </a:r>
          </a:p>
          <a:p>
            <a:pPr algn="ctr"/>
            <a:r>
              <a:rPr lang="es-ES" sz="15000" dirty="0">
                <a:latin typeface="Chiller" panose="04020404031007020602" pitchFamily="82" charset="0"/>
              </a:rPr>
              <a:t>ATAQUE</a:t>
            </a:r>
            <a:endParaRPr lang="en-US" sz="15000" dirty="0">
              <a:latin typeface="Chiller" panose="04020404031007020602" pitchFamily="82" charset="0"/>
            </a:endParaRPr>
          </a:p>
        </p:txBody>
      </p:sp>
    </p:spTree>
    <p:extLst>
      <p:ext uri="{BB962C8B-B14F-4D97-AF65-F5344CB8AC3E}">
        <p14:creationId xmlns:p14="http://schemas.microsoft.com/office/powerpoint/2010/main" val="397583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5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53507CF-7B3B-4D86-8FE9-6CC42CE828CA}"/>
              </a:ext>
            </a:extLst>
          </p:cNvPr>
          <p:cNvSpPr txBox="1"/>
          <p:nvPr/>
        </p:nvSpPr>
        <p:spPr>
          <a:xfrm>
            <a:off x="2810760" y="2795334"/>
            <a:ext cx="3120272" cy="461665"/>
          </a:xfrm>
          <a:prstGeom prst="rect">
            <a:avLst/>
          </a:prstGeom>
          <a:noFill/>
        </p:spPr>
        <p:txBody>
          <a:bodyPr wrap="square" rtlCol="0">
            <a:spAutoFit/>
          </a:bodyPr>
          <a:lstStyle/>
          <a:p>
            <a:endParaRPr lang="en-US" sz="2400" dirty="0">
              <a:latin typeface="Arial Black" panose="020B0A04020102020204" pitchFamily="34" charset="0"/>
            </a:endParaRPr>
          </a:p>
        </p:txBody>
      </p:sp>
      <p:sp>
        <p:nvSpPr>
          <p:cNvPr id="9" name="TextBox 8">
            <a:extLst>
              <a:ext uri="{FF2B5EF4-FFF2-40B4-BE49-F238E27FC236}">
                <a16:creationId xmlns:a16="http://schemas.microsoft.com/office/drawing/2014/main" id="{39167E0E-D5C8-4FB5-9665-1DAE8D31FE61}"/>
              </a:ext>
            </a:extLst>
          </p:cNvPr>
          <p:cNvSpPr txBox="1"/>
          <p:nvPr/>
        </p:nvSpPr>
        <p:spPr>
          <a:xfrm>
            <a:off x="208234" y="188536"/>
            <a:ext cx="5297864" cy="2677656"/>
          </a:xfrm>
          <a:prstGeom prst="rect">
            <a:avLst/>
          </a:prstGeom>
          <a:noFill/>
        </p:spPr>
        <p:txBody>
          <a:bodyPr wrap="square" rtlCol="0">
            <a:spAutoFit/>
          </a:bodyPr>
          <a:lstStyle/>
          <a:p>
            <a:r>
              <a:rPr lang="es-ES" sz="2800" dirty="0">
                <a:latin typeface="Arial Black" panose="020B0A04020102020204" pitchFamily="34" charset="0"/>
              </a:rPr>
              <a:t>Los niños estaban dormidos. El Conejo de Pascua vino durante la noche y les dio muchos dulces en sus canastas.</a:t>
            </a:r>
          </a:p>
          <a:p>
            <a:endParaRPr lang="es-ES" sz="2800" dirty="0">
              <a:latin typeface="Arial Black" panose="020B0A04020102020204" pitchFamily="34" charset="0"/>
            </a:endParaRPr>
          </a:p>
        </p:txBody>
      </p:sp>
      <p:pic>
        <p:nvPicPr>
          <p:cNvPr id="3" name="Picture 2">
            <a:extLst>
              <a:ext uri="{FF2B5EF4-FFF2-40B4-BE49-F238E27FC236}">
                <a16:creationId xmlns:a16="http://schemas.microsoft.com/office/drawing/2014/main" id="{02261FD2-3F17-4C7B-9EDC-6C4FC9841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753" y="2686811"/>
            <a:ext cx="2777742" cy="3544490"/>
          </a:xfrm>
          <a:prstGeom prst="rect">
            <a:avLst/>
          </a:prstGeom>
        </p:spPr>
      </p:pic>
      <p:sp>
        <p:nvSpPr>
          <p:cNvPr id="5" name="TextBox 4">
            <a:extLst>
              <a:ext uri="{FF2B5EF4-FFF2-40B4-BE49-F238E27FC236}">
                <a16:creationId xmlns:a16="http://schemas.microsoft.com/office/drawing/2014/main" id="{7F2AFBA5-E4C9-43CD-8423-AF7C7F8039E5}"/>
              </a:ext>
            </a:extLst>
          </p:cNvPr>
          <p:cNvSpPr txBox="1"/>
          <p:nvPr/>
        </p:nvSpPr>
        <p:spPr>
          <a:xfrm>
            <a:off x="394752" y="6245739"/>
            <a:ext cx="2980043" cy="646331"/>
          </a:xfrm>
          <a:prstGeom prst="rect">
            <a:avLst/>
          </a:prstGeom>
          <a:noFill/>
        </p:spPr>
        <p:txBody>
          <a:bodyPr wrap="square" rtlCol="0">
            <a:spAutoFit/>
          </a:bodyPr>
          <a:lstStyle/>
          <a:p>
            <a:r>
              <a:rPr lang="es-ES" dirty="0">
                <a:latin typeface="Arial Black" panose="020B0A04020102020204" pitchFamily="34" charset="0"/>
              </a:rPr>
              <a:t>Una niña con el Conejo de Pascua</a:t>
            </a:r>
            <a:endParaRPr lang="en-US" dirty="0">
              <a:latin typeface="Arial Black" panose="020B0A04020102020204" pitchFamily="34" charset="0"/>
            </a:endParaRPr>
          </a:p>
        </p:txBody>
      </p:sp>
      <p:pic>
        <p:nvPicPr>
          <p:cNvPr id="13" name="Picture 12">
            <a:extLst>
              <a:ext uri="{FF2B5EF4-FFF2-40B4-BE49-F238E27FC236}">
                <a16:creationId xmlns:a16="http://schemas.microsoft.com/office/drawing/2014/main" id="{987F10B4-98C3-4BB7-967D-FA813D7A6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6098" y="631596"/>
            <a:ext cx="3901853" cy="2888872"/>
          </a:xfrm>
          <a:prstGeom prst="rect">
            <a:avLst/>
          </a:prstGeom>
        </p:spPr>
      </p:pic>
      <p:sp>
        <p:nvSpPr>
          <p:cNvPr id="14" name="TextBox 13">
            <a:extLst>
              <a:ext uri="{FF2B5EF4-FFF2-40B4-BE49-F238E27FC236}">
                <a16:creationId xmlns:a16="http://schemas.microsoft.com/office/drawing/2014/main" id="{DF91BC79-61EE-482E-B9C3-30D1B0C90D3C}"/>
              </a:ext>
            </a:extLst>
          </p:cNvPr>
          <p:cNvSpPr txBox="1"/>
          <p:nvPr/>
        </p:nvSpPr>
        <p:spPr>
          <a:xfrm>
            <a:off x="9503063" y="631596"/>
            <a:ext cx="2601797" cy="4832092"/>
          </a:xfrm>
          <a:prstGeom prst="rect">
            <a:avLst/>
          </a:prstGeom>
          <a:noFill/>
        </p:spPr>
        <p:txBody>
          <a:bodyPr wrap="square" rtlCol="0">
            <a:spAutoFit/>
          </a:bodyPr>
          <a:lstStyle/>
          <a:p>
            <a:r>
              <a:rPr lang="es-ES" sz="2200" dirty="0">
                <a:latin typeface="Arial Black" panose="020B0A04020102020204" pitchFamily="34" charset="0"/>
              </a:rPr>
              <a:t>Esta es una canasta de Pascua. Los niños reciben conejos y huevos de chocolate, otros dulces, y a veces hasta juguetes como muñecas Barbie o carritos </a:t>
            </a:r>
            <a:r>
              <a:rPr lang="es-ES" sz="2200" dirty="0" err="1">
                <a:latin typeface="Arial Black" panose="020B0A04020102020204" pitchFamily="34" charset="0"/>
              </a:rPr>
              <a:t>Hotwheels</a:t>
            </a:r>
            <a:r>
              <a:rPr lang="es-ES" sz="2200" dirty="0">
                <a:latin typeface="Arial Black" panose="020B0A04020102020204" pitchFamily="34" charset="0"/>
              </a:rPr>
              <a:t>.</a:t>
            </a:r>
            <a:endParaRPr lang="en-US" sz="2200" dirty="0">
              <a:latin typeface="Arial Black" panose="020B0A04020102020204" pitchFamily="34" charset="0"/>
            </a:endParaRPr>
          </a:p>
        </p:txBody>
      </p:sp>
      <p:sp>
        <p:nvSpPr>
          <p:cNvPr id="15" name="TextBox 14">
            <a:extLst>
              <a:ext uri="{FF2B5EF4-FFF2-40B4-BE49-F238E27FC236}">
                <a16:creationId xmlns:a16="http://schemas.microsoft.com/office/drawing/2014/main" id="{C8D15FBC-953C-4551-990F-8C7442310630}"/>
              </a:ext>
            </a:extLst>
          </p:cNvPr>
          <p:cNvSpPr txBox="1"/>
          <p:nvPr/>
        </p:nvSpPr>
        <p:spPr>
          <a:xfrm>
            <a:off x="3582186" y="3874416"/>
            <a:ext cx="5437321" cy="2246769"/>
          </a:xfrm>
          <a:prstGeom prst="rect">
            <a:avLst/>
          </a:prstGeom>
          <a:noFill/>
        </p:spPr>
        <p:txBody>
          <a:bodyPr wrap="square" rtlCol="0">
            <a:spAutoFit/>
          </a:bodyPr>
          <a:lstStyle/>
          <a:p>
            <a:r>
              <a:rPr lang="es-ES" sz="2800" dirty="0">
                <a:latin typeface="Arial Black" panose="020B0A04020102020204" pitchFamily="34" charset="0"/>
              </a:rPr>
              <a:t>El Conejo de Pascua y los </a:t>
            </a:r>
            <a:r>
              <a:rPr lang="es-ES" sz="2800" dirty="0" err="1">
                <a:latin typeface="Arial Black" panose="020B0A04020102020204" pitchFamily="34" charset="0"/>
              </a:rPr>
              <a:t>Peeps</a:t>
            </a:r>
            <a:r>
              <a:rPr lang="es-ES" sz="2800" dirty="0">
                <a:latin typeface="Arial Black" panose="020B0A04020102020204" pitchFamily="34" charset="0"/>
              </a:rPr>
              <a:t> eran amigos. El Conejo de Pascua quería ayudarlos con su plan de venganza.</a:t>
            </a:r>
            <a:endParaRPr lang="en-US" sz="2800" dirty="0">
              <a:latin typeface="Arial Black" panose="020B0A04020102020204" pitchFamily="34" charset="0"/>
            </a:endParaRPr>
          </a:p>
        </p:txBody>
      </p:sp>
    </p:spTree>
    <p:extLst>
      <p:ext uri="{BB962C8B-B14F-4D97-AF65-F5344CB8AC3E}">
        <p14:creationId xmlns:p14="http://schemas.microsoft.com/office/powerpoint/2010/main" val="335165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alpha val="50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9B7E4D-EEFC-4224-8BB9-51E538100DB4}"/>
              </a:ext>
            </a:extLst>
          </p:cNvPr>
          <p:cNvSpPr txBox="1"/>
          <p:nvPr/>
        </p:nvSpPr>
        <p:spPr>
          <a:xfrm>
            <a:off x="252233" y="157598"/>
            <a:ext cx="4685122" cy="6555641"/>
          </a:xfrm>
          <a:prstGeom prst="rect">
            <a:avLst/>
          </a:prstGeom>
          <a:noFill/>
        </p:spPr>
        <p:txBody>
          <a:bodyPr wrap="square" rtlCol="0">
            <a:spAutoFit/>
          </a:bodyPr>
          <a:lstStyle/>
          <a:p>
            <a:r>
              <a:rPr lang="es-ES" sz="2800" dirty="0">
                <a:latin typeface="Arial Black" panose="020B0A04020102020204" pitchFamily="34" charset="0"/>
              </a:rPr>
              <a:t>En una de las canastas, el Conejo de Pascua depositó una barra de chocolate especial. Era un chocolate que llevaba chiles muy picantes, pero el conejo lo puso en una envoltura normal. ¡Qué horror!</a:t>
            </a:r>
          </a:p>
          <a:p>
            <a:endParaRPr lang="es-ES" sz="2800" dirty="0">
              <a:latin typeface="Arial Black" panose="020B0A04020102020204" pitchFamily="34" charset="0"/>
            </a:endParaRPr>
          </a:p>
          <a:p>
            <a:r>
              <a:rPr lang="es-ES" sz="2800" dirty="0">
                <a:latin typeface="Arial Black" panose="020B0A04020102020204" pitchFamily="34" charset="0"/>
              </a:rPr>
              <a:t>Este chocolate especial era tan picante como un pimiento </a:t>
            </a:r>
            <a:r>
              <a:rPr lang="es-ES" sz="2800" dirty="0" err="1">
                <a:latin typeface="Arial Black" panose="020B0A04020102020204" pitchFamily="34" charset="0"/>
              </a:rPr>
              <a:t>Reaper</a:t>
            </a:r>
            <a:r>
              <a:rPr lang="es-ES" sz="2800" dirty="0">
                <a:latin typeface="Arial Black" panose="020B0A04020102020204" pitchFamily="34" charset="0"/>
              </a:rPr>
              <a:t>.</a:t>
            </a:r>
            <a:endParaRPr lang="en-US" sz="2800" dirty="0">
              <a:latin typeface="Arial Black" panose="020B0A04020102020204" pitchFamily="34" charset="0"/>
            </a:endParaRPr>
          </a:p>
        </p:txBody>
      </p:sp>
      <p:pic>
        <p:nvPicPr>
          <p:cNvPr id="3" name="Picture 2">
            <a:extLst>
              <a:ext uri="{FF2B5EF4-FFF2-40B4-BE49-F238E27FC236}">
                <a16:creationId xmlns:a16="http://schemas.microsoft.com/office/drawing/2014/main" id="{A6264495-5F07-41E3-84B4-94700343C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061" y="157315"/>
            <a:ext cx="2762905" cy="3000480"/>
          </a:xfrm>
          <a:prstGeom prst="rect">
            <a:avLst/>
          </a:prstGeom>
        </p:spPr>
      </p:pic>
      <p:pic>
        <p:nvPicPr>
          <p:cNvPr id="10" name="Picture 9">
            <a:extLst>
              <a:ext uri="{FF2B5EF4-FFF2-40B4-BE49-F238E27FC236}">
                <a16:creationId xmlns:a16="http://schemas.microsoft.com/office/drawing/2014/main" id="{E7317682-8E25-43EC-939A-29169FA9B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974" y="3563274"/>
            <a:ext cx="3505061" cy="2335247"/>
          </a:xfrm>
          <a:prstGeom prst="rect">
            <a:avLst/>
          </a:prstGeom>
        </p:spPr>
      </p:pic>
      <p:sp>
        <p:nvSpPr>
          <p:cNvPr id="11" name="TextBox 10">
            <a:extLst>
              <a:ext uri="{FF2B5EF4-FFF2-40B4-BE49-F238E27FC236}">
                <a16:creationId xmlns:a16="http://schemas.microsoft.com/office/drawing/2014/main" id="{6D0F0D01-8AF3-4416-A11B-828FE7C7DF62}"/>
              </a:ext>
            </a:extLst>
          </p:cNvPr>
          <p:cNvSpPr txBox="1"/>
          <p:nvPr/>
        </p:nvSpPr>
        <p:spPr>
          <a:xfrm>
            <a:off x="4637132" y="5943798"/>
            <a:ext cx="3761295" cy="769441"/>
          </a:xfrm>
          <a:prstGeom prst="rect">
            <a:avLst/>
          </a:prstGeom>
          <a:noFill/>
        </p:spPr>
        <p:txBody>
          <a:bodyPr wrap="square" rtlCol="0">
            <a:spAutoFit/>
          </a:bodyPr>
          <a:lstStyle/>
          <a:p>
            <a:r>
              <a:rPr lang="es-ES" sz="2200" dirty="0">
                <a:latin typeface="Arial Black" panose="020B0A04020102020204" pitchFamily="34" charset="0"/>
              </a:rPr>
              <a:t>No hay dulces en esta foto, solo envolturas.</a:t>
            </a:r>
            <a:endParaRPr lang="en-US" sz="2200" dirty="0">
              <a:latin typeface="Arial Black" panose="020B0A04020102020204" pitchFamily="34" charset="0"/>
            </a:endParaRPr>
          </a:p>
        </p:txBody>
      </p:sp>
      <p:pic>
        <p:nvPicPr>
          <p:cNvPr id="15" name="Picture 14">
            <a:extLst>
              <a:ext uri="{FF2B5EF4-FFF2-40B4-BE49-F238E27FC236}">
                <a16:creationId xmlns:a16="http://schemas.microsoft.com/office/drawing/2014/main" id="{F34B2F72-A8A1-46A6-BFEC-DD1FE040D3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0367" y="157315"/>
            <a:ext cx="3229400" cy="2127250"/>
          </a:xfrm>
          <a:prstGeom prst="rect">
            <a:avLst/>
          </a:prstGeom>
        </p:spPr>
      </p:pic>
      <p:sp>
        <p:nvSpPr>
          <p:cNvPr id="16" name="TextBox 15">
            <a:extLst>
              <a:ext uri="{FF2B5EF4-FFF2-40B4-BE49-F238E27FC236}">
                <a16:creationId xmlns:a16="http://schemas.microsoft.com/office/drawing/2014/main" id="{E4D32D36-86F7-413B-940D-6ACECD3ABE8F}"/>
              </a:ext>
            </a:extLst>
          </p:cNvPr>
          <p:cNvSpPr txBox="1"/>
          <p:nvPr/>
        </p:nvSpPr>
        <p:spPr>
          <a:xfrm>
            <a:off x="8604964" y="2375555"/>
            <a:ext cx="3572173" cy="4154984"/>
          </a:xfrm>
          <a:prstGeom prst="rect">
            <a:avLst/>
          </a:prstGeom>
          <a:noFill/>
        </p:spPr>
        <p:txBody>
          <a:bodyPr wrap="square" rtlCol="0">
            <a:spAutoFit/>
          </a:bodyPr>
          <a:lstStyle/>
          <a:p>
            <a:r>
              <a:rPr lang="es-ES" sz="2200" dirty="0">
                <a:latin typeface="Arial Black" panose="020B0A04020102020204" pitchFamily="34" charset="0"/>
              </a:rPr>
              <a:t>Este es un pimiento </a:t>
            </a:r>
            <a:r>
              <a:rPr lang="es-ES" sz="2200" dirty="0" err="1">
                <a:latin typeface="Arial Black" panose="020B0A04020102020204" pitchFamily="34" charset="0"/>
              </a:rPr>
              <a:t>Reaper</a:t>
            </a:r>
            <a:r>
              <a:rPr lang="es-ES" sz="2200" dirty="0">
                <a:latin typeface="Arial Black" panose="020B0A04020102020204" pitchFamily="34" charset="0"/>
              </a:rPr>
              <a:t>. Es uno de los más picantes del mundo. Es demasiado picante para la mayoría de la gente. De hecho, es aproximadamente 750 veces más picante que un jalapeño. ¿Te gustaría probar uno?</a:t>
            </a:r>
            <a:endParaRPr lang="en-US" sz="2200" dirty="0">
              <a:latin typeface="Arial Black" panose="020B0A04020102020204" pitchFamily="34" charset="0"/>
            </a:endParaRPr>
          </a:p>
        </p:txBody>
      </p:sp>
    </p:spTree>
    <p:extLst>
      <p:ext uri="{BB962C8B-B14F-4D97-AF65-F5344CB8AC3E}">
        <p14:creationId xmlns:p14="http://schemas.microsoft.com/office/powerpoint/2010/main" val="3019721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6F9D3">
            <a:alpha val="82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497113-DD74-4D0F-837B-3D4259EF44A5}"/>
              </a:ext>
            </a:extLst>
          </p:cNvPr>
          <p:cNvSpPr txBox="1"/>
          <p:nvPr/>
        </p:nvSpPr>
        <p:spPr>
          <a:xfrm>
            <a:off x="301658" y="367645"/>
            <a:ext cx="4713402" cy="6555641"/>
          </a:xfrm>
          <a:prstGeom prst="rect">
            <a:avLst/>
          </a:prstGeom>
          <a:noFill/>
        </p:spPr>
        <p:txBody>
          <a:bodyPr wrap="square" rtlCol="0">
            <a:spAutoFit/>
          </a:bodyPr>
          <a:lstStyle/>
          <a:p>
            <a:r>
              <a:rPr lang="es-ES" sz="2800" dirty="0">
                <a:latin typeface="Arial Black" panose="020B0A04020102020204" pitchFamily="34" charset="0"/>
              </a:rPr>
              <a:t>Todos los niños de Marysville se despertaron y corrieron abajo para ver lo que había en sus canastas.</a:t>
            </a:r>
          </a:p>
          <a:p>
            <a:endParaRPr lang="es-ES" sz="2800" dirty="0">
              <a:latin typeface="Arial Black" panose="020B0A04020102020204" pitchFamily="34" charset="0"/>
            </a:endParaRPr>
          </a:p>
          <a:p>
            <a:r>
              <a:rPr lang="es-ES" sz="2800" dirty="0">
                <a:latin typeface="Arial Black" panose="020B0A04020102020204" pitchFamily="34" charset="0"/>
              </a:rPr>
              <a:t>Uno de los niños, </a:t>
            </a:r>
            <a:r>
              <a:rPr lang="en-US" sz="2800" dirty="0">
                <a:latin typeface="Arial Black" panose="020B0A04020102020204" pitchFamily="34" charset="0"/>
              </a:rPr>
              <a:t>___________</a:t>
            </a:r>
            <a:r>
              <a:rPr lang="es-ES" sz="2800" dirty="0">
                <a:latin typeface="Arial Black" panose="020B0A04020102020204" pitchFamily="34" charset="0"/>
              </a:rPr>
              <a:t>, comió el chocolate picante. Tuvo que ir al hospital porque no puede comer las comidas picantes porque tiene el estómago débil.</a:t>
            </a:r>
            <a:endParaRPr lang="en-US" sz="2800" dirty="0">
              <a:latin typeface="Arial Black" panose="020B0A04020102020204" pitchFamily="34" charset="0"/>
            </a:endParaRPr>
          </a:p>
        </p:txBody>
      </p:sp>
      <p:pic>
        <p:nvPicPr>
          <p:cNvPr id="6" name="Picture 5">
            <a:extLst>
              <a:ext uri="{FF2B5EF4-FFF2-40B4-BE49-F238E27FC236}">
                <a16:creationId xmlns:a16="http://schemas.microsoft.com/office/drawing/2014/main" id="{A283A492-791C-4C73-9218-022790818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418" y="246083"/>
            <a:ext cx="2424966" cy="2233166"/>
          </a:xfrm>
          <a:prstGeom prst="rect">
            <a:avLst/>
          </a:prstGeom>
        </p:spPr>
      </p:pic>
      <p:sp>
        <p:nvSpPr>
          <p:cNvPr id="7" name="TextBox 6">
            <a:extLst>
              <a:ext uri="{FF2B5EF4-FFF2-40B4-BE49-F238E27FC236}">
                <a16:creationId xmlns:a16="http://schemas.microsoft.com/office/drawing/2014/main" id="{32C0E8CA-2305-408D-B4DC-B3D47C96179B}"/>
              </a:ext>
            </a:extLst>
          </p:cNvPr>
          <p:cNvSpPr txBox="1"/>
          <p:nvPr/>
        </p:nvSpPr>
        <p:spPr>
          <a:xfrm>
            <a:off x="9163835" y="2502191"/>
            <a:ext cx="3188420" cy="769441"/>
          </a:xfrm>
          <a:prstGeom prst="rect">
            <a:avLst/>
          </a:prstGeom>
          <a:noFill/>
        </p:spPr>
        <p:txBody>
          <a:bodyPr wrap="square" rtlCol="0">
            <a:spAutoFit/>
          </a:bodyPr>
          <a:lstStyle/>
          <a:p>
            <a:r>
              <a:rPr lang="es-ES" sz="2200" dirty="0">
                <a:latin typeface="Arial Black" panose="020B0A04020102020204" pitchFamily="34" charset="0"/>
              </a:rPr>
              <a:t>Esta persona esta yendo abajo.</a:t>
            </a:r>
            <a:endParaRPr lang="en-US" sz="2200" dirty="0">
              <a:latin typeface="Arial Black" panose="020B0A04020102020204" pitchFamily="34" charset="0"/>
            </a:endParaRPr>
          </a:p>
        </p:txBody>
      </p:sp>
      <p:pic>
        <p:nvPicPr>
          <p:cNvPr id="10" name="Picture 9">
            <a:extLst>
              <a:ext uri="{FF2B5EF4-FFF2-40B4-BE49-F238E27FC236}">
                <a16:creationId xmlns:a16="http://schemas.microsoft.com/office/drawing/2014/main" id="{374299C1-EC98-43B5-9C4A-71D5CE489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7354" y="3259848"/>
            <a:ext cx="4224188" cy="2516957"/>
          </a:xfrm>
          <a:prstGeom prst="rect">
            <a:avLst/>
          </a:prstGeom>
        </p:spPr>
      </p:pic>
      <p:sp>
        <p:nvSpPr>
          <p:cNvPr id="12" name="TextBox 11">
            <a:extLst>
              <a:ext uri="{FF2B5EF4-FFF2-40B4-BE49-F238E27FC236}">
                <a16:creationId xmlns:a16="http://schemas.microsoft.com/office/drawing/2014/main" id="{77C34142-3490-4B9D-990A-B9E36ABAA9E4}"/>
              </a:ext>
            </a:extLst>
          </p:cNvPr>
          <p:cNvSpPr txBox="1"/>
          <p:nvPr/>
        </p:nvSpPr>
        <p:spPr>
          <a:xfrm>
            <a:off x="4919654" y="5776805"/>
            <a:ext cx="4421171" cy="1107996"/>
          </a:xfrm>
          <a:prstGeom prst="rect">
            <a:avLst/>
          </a:prstGeom>
          <a:noFill/>
        </p:spPr>
        <p:txBody>
          <a:bodyPr wrap="square" rtlCol="0">
            <a:spAutoFit/>
          </a:bodyPr>
          <a:lstStyle/>
          <a:p>
            <a:r>
              <a:rPr lang="es-ES" sz="2200" dirty="0">
                <a:latin typeface="Arial Black" panose="020B0A04020102020204" pitchFamily="34" charset="0"/>
              </a:rPr>
              <a:t>Esto es lo que les pasa a algunas personas cuando comen algo picante.</a:t>
            </a:r>
            <a:endParaRPr lang="en-US" sz="2200" dirty="0">
              <a:latin typeface="Arial Black" panose="020B0A04020102020204" pitchFamily="34" charset="0"/>
            </a:endParaRPr>
          </a:p>
        </p:txBody>
      </p:sp>
    </p:spTree>
    <p:extLst>
      <p:ext uri="{BB962C8B-B14F-4D97-AF65-F5344CB8AC3E}">
        <p14:creationId xmlns:p14="http://schemas.microsoft.com/office/powerpoint/2010/main" val="2454783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60093">
            <a:alpha val="40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48D83-B588-48CA-820D-F92C3B3D8549}"/>
              </a:ext>
            </a:extLst>
          </p:cNvPr>
          <p:cNvSpPr txBox="1"/>
          <p:nvPr/>
        </p:nvSpPr>
        <p:spPr>
          <a:xfrm>
            <a:off x="425777" y="1074509"/>
            <a:ext cx="11340446" cy="4708981"/>
          </a:xfrm>
          <a:prstGeom prst="rect">
            <a:avLst/>
          </a:prstGeom>
          <a:noFill/>
        </p:spPr>
        <p:txBody>
          <a:bodyPr wrap="square" rtlCol="0">
            <a:spAutoFit/>
          </a:bodyPr>
          <a:lstStyle/>
          <a:p>
            <a:pPr algn="ctr"/>
            <a:r>
              <a:rPr lang="es-ES" sz="15000" dirty="0">
                <a:latin typeface="Chiller" panose="04020404031007020602" pitchFamily="82" charset="0"/>
              </a:rPr>
              <a:t>EL SEGUNDO</a:t>
            </a:r>
          </a:p>
          <a:p>
            <a:pPr algn="ctr"/>
            <a:r>
              <a:rPr lang="es-ES" sz="15000" dirty="0">
                <a:latin typeface="Chiller" panose="04020404031007020602" pitchFamily="82" charset="0"/>
              </a:rPr>
              <a:t>ATAQUE</a:t>
            </a:r>
            <a:endParaRPr lang="en-US" sz="15000" dirty="0">
              <a:latin typeface="Chiller" panose="04020404031007020602" pitchFamily="82" charset="0"/>
            </a:endParaRPr>
          </a:p>
        </p:txBody>
      </p:sp>
    </p:spTree>
    <p:extLst>
      <p:ext uri="{BB962C8B-B14F-4D97-AF65-F5344CB8AC3E}">
        <p14:creationId xmlns:p14="http://schemas.microsoft.com/office/powerpoint/2010/main" val="47937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1341</TotalTime>
  <Words>1089</Words>
  <Application>Microsoft Macintosh PowerPoint</Application>
  <PresentationFormat>Widescreen</PresentationFormat>
  <Paragraphs>82</Paragraphs>
  <Slides>19</Slides>
  <Notes>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Arial Black</vt:lpstr>
      <vt:lpstr>Calibri</vt:lpstr>
      <vt:lpstr>Calibri Light</vt:lpstr>
      <vt:lpstr>Chiller</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Fencil</dc:creator>
  <cp:lastModifiedBy>Marc Fencil</cp:lastModifiedBy>
  <cp:revision>35</cp:revision>
  <dcterms:created xsi:type="dcterms:W3CDTF">2023-03-25T15:19:44Z</dcterms:created>
  <dcterms:modified xsi:type="dcterms:W3CDTF">2026-03-16T20:13:21Z</dcterms:modified>
</cp:coreProperties>
</file>